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1"/>
  </p:sldMasterIdLst>
  <p:notesMasterIdLst>
    <p:notesMasterId r:id="rId17"/>
  </p:notesMasterIdLst>
  <p:handoutMasterIdLst>
    <p:handoutMasterId r:id="rId18"/>
  </p:handoutMasterIdLst>
  <p:sldIdLst>
    <p:sldId id="340" r:id="rId2"/>
    <p:sldId id="327" r:id="rId3"/>
    <p:sldId id="328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1" r:id="rId16"/>
  </p:sldIdLst>
  <p:sldSz cx="13320713" cy="13320713"/>
  <p:notesSz cx="6858000" cy="9144000"/>
  <p:embeddedFontLst>
    <p:embeddedFont>
      <p:font typeface="Arial Unicode MS" panose="020B0604020202020204" charset="-128"/>
      <p:regular r:id="rId19"/>
    </p:embeddedFont>
    <p:embeddedFont>
      <p:font typeface="Lalezar" panose="00000500000000000000" pitchFamily="2" charset="-78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Vazir" panose="020B0603030804020204" pitchFamily="34" charset="-78"/>
      <p:bold r:id="rId25"/>
    </p:embeddedFont>
    <p:embeddedFont>
      <p:font typeface="YEKAN PLUS" panose="020B0604020202020204" charset="-78"/>
      <p:bold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375"/>
    <a:srgbClr val="25788B"/>
    <a:srgbClr val="A8E3E2"/>
    <a:srgbClr val="8EDADA"/>
    <a:srgbClr val="3FB5C2"/>
    <a:srgbClr val="C4E6ED"/>
    <a:srgbClr val="C9E8EE"/>
    <a:srgbClr val="D7EDF2"/>
    <a:srgbClr val="319DB6"/>
    <a:srgbClr val="A3E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47" autoAdjust="0"/>
    <p:restoredTop sz="94343" autoAdjust="0"/>
  </p:normalViewPr>
  <p:slideViewPr>
    <p:cSldViewPr snapToGrid="0">
      <p:cViewPr varScale="1">
        <p:scale>
          <a:sx n="38" d="100"/>
          <a:sy n="38" d="100"/>
        </p:scale>
        <p:origin x="17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0C79C4CE-A0AE-414F-AF5D-8FF6359ED152}" type="datetimeFigureOut">
              <a:rPr lang="fa-IR" smtClean="0"/>
              <a:t>02/06/1445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7441FDEE-5D28-4A5A-A3CE-9FB171C83EF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60471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80C3DF4F-9DB8-444C-8E35-660E1B28341F}" type="datetimeFigureOut">
              <a:rPr lang="fa-IR" smtClean="0"/>
              <a:t>02/06/1445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C452DDC-3591-427B-A01A-4A1E3190C28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4912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1pPr>
    <a:lvl2pPr marL="639394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2pPr>
    <a:lvl3pPr marL="1278788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3pPr>
    <a:lvl4pPr marL="1918183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4pPr>
    <a:lvl5pPr marL="2557577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5pPr>
    <a:lvl6pPr marL="3196971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6pPr>
    <a:lvl7pPr marL="3836365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7pPr>
    <a:lvl8pPr marL="4475759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8pPr>
    <a:lvl9pPr marL="5115154" algn="l" defTabSz="1278788" rtl="0" eaLnBrk="1" latinLnBrk="0" hangingPunct="1">
      <a:defRPr sz="16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92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61D906CB-6F00-4313-8BF4-8D6F73FCA564}"/>
              </a:ext>
            </a:extLst>
          </p:cNvPr>
          <p:cNvSpPr/>
          <p:nvPr userDrawn="1"/>
        </p:nvSpPr>
        <p:spPr>
          <a:xfrm>
            <a:off x="-15011" y="-16647"/>
            <a:ext cx="8798064" cy="1333736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D23C1A-BE80-4BAB-9EFD-3E2A28811B74}"/>
              </a:ext>
            </a:extLst>
          </p:cNvPr>
          <p:cNvSpPr/>
          <p:nvPr userDrawn="1"/>
        </p:nvSpPr>
        <p:spPr>
          <a:xfrm>
            <a:off x="2466109" y="2406266"/>
            <a:ext cx="10879426" cy="35452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 Unicode MS"/>
            </a:endParaRP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532521" y="2781359"/>
            <a:ext cx="9306627" cy="1927722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138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6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8219061" y="12310945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r" rtl="0">
              <a:buNone/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532521" y="4789203"/>
            <a:ext cx="9328577" cy="817514"/>
          </a:xfrm>
          <a:prstGeom prst="rect">
            <a:avLst/>
          </a:prstGeom>
        </p:spPr>
        <p:txBody>
          <a:bodyPr/>
          <a:lstStyle>
            <a:lvl1pPr marL="0" indent="0" algn="ctr" rtl="1">
              <a:lnSpc>
                <a:spcPct val="120000"/>
              </a:lnSpc>
              <a:buNone/>
              <a:defRPr sz="3200" baseline="0">
                <a:solidFill>
                  <a:schemeClr val="bg1"/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2306075" y="12224363"/>
            <a:ext cx="663625" cy="665856"/>
            <a:chOff x="3698858" y="3069125"/>
            <a:chExt cx="3452267" cy="3555634"/>
          </a:xfrm>
        </p:grpSpPr>
        <p:sp>
          <p:nvSpPr>
            <p:cNvPr id="9" name="Oval 8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10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11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2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3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14" name="Group 13"/>
          <p:cNvGrpSpPr/>
          <p:nvPr userDrawn="1"/>
        </p:nvGrpSpPr>
        <p:grpSpPr>
          <a:xfrm>
            <a:off x="11539274" y="12245352"/>
            <a:ext cx="654399" cy="656599"/>
            <a:chOff x="13361958" y="9383033"/>
            <a:chExt cx="4205130" cy="4331037"/>
          </a:xfrm>
        </p:grpSpPr>
        <p:sp>
          <p:nvSpPr>
            <p:cNvPr id="15" name="Oval 14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2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92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4933;p49"/>
          <p:cNvSpPr/>
          <p:nvPr/>
        </p:nvSpPr>
        <p:spPr>
          <a:xfrm rot="3932121">
            <a:off x="-1561670" y="285327"/>
            <a:ext cx="10235523" cy="10230273"/>
          </a:xfrm>
          <a:custGeom>
            <a:avLst/>
            <a:gdLst/>
            <a:ahLst/>
            <a:cxnLst/>
            <a:rect l="l" t="t" r="r" b="b"/>
            <a:pathLst>
              <a:path w="59789" h="59758" extrusionOk="0">
                <a:moveTo>
                  <a:pt x="29880" y="0"/>
                </a:moveTo>
                <a:cubicBezTo>
                  <a:pt x="13375" y="0"/>
                  <a:pt x="1" y="13374"/>
                  <a:pt x="1" y="29879"/>
                </a:cubicBezTo>
                <a:cubicBezTo>
                  <a:pt x="1" y="46384"/>
                  <a:pt x="13375" y="59758"/>
                  <a:pt x="29880" y="59758"/>
                </a:cubicBezTo>
                <a:cubicBezTo>
                  <a:pt x="46384" y="59758"/>
                  <a:pt x="59759" y="46384"/>
                  <a:pt x="59789" y="29879"/>
                </a:cubicBezTo>
                <a:cubicBezTo>
                  <a:pt x="59789" y="28481"/>
                  <a:pt x="58634" y="27356"/>
                  <a:pt x="57266" y="27356"/>
                </a:cubicBezTo>
                <a:cubicBezTo>
                  <a:pt x="55868" y="27356"/>
                  <a:pt x="54743" y="28481"/>
                  <a:pt x="54743" y="29879"/>
                </a:cubicBezTo>
                <a:cubicBezTo>
                  <a:pt x="54743" y="39940"/>
                  <a:pt x="48694" y="48998"/>
                  <a:pt x="39393" y="52828"/>
                </a:cubicBezTo>
                <a:cubicBezTo>
                  <a:pt x="36320" y="54107"/>
                  <a:pt x="33089" y="54729"/>
                  <a:pt x="29884" y="54729"/>
                </a:cubicBezTo>
                <a:cubicBezTo>
                  <a:pt x="23422" y="54729"/>
                  <a:pt x="17065" y="52202"/>
                  <a:pt x="12311" y="47448"/>
                </a:cubicBezTo>
                <a:cubicBezTo>
                  <a:pt x="5229" y="40335"/>
                  <a:pt x="3101" y="29666"/>
                  <a:pt x="6931" y="20365"/>
                </a:cubicBezTo>
                <a:cubicBezTo>
                  <a:pt x="10791" y="11094"/>
                  <a:pt x="19849" y="5046"/>
                  <a:pt x="29880" y="5046"/>
                </a:cubicBezTo>
                <a:cubicBezTo>
                  <a:pt x="31278" y="5046"/>
                  <a:pt x="32402" y="3921"/>
                  <a:pt x="32402" y="2523"/>
                </a:cubicBezTo>
                <a:cubicBezTo>
                  <a:pt x="32402" y="1125"/>
                  <a:pt x="31278" y="0"/>
                  <a:pt x="29880" y="0"/>
                </a:cubicBezTo>
                <a:close/>
              </a:path>
            </a:pathLst>
          </a:custGeom>
          <a:solidFill>
            <a:srgbClr val="60B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685" name="Freeform 684"/>
          <p:cNvSpPr/>
          <p:nvPr/>
        </p:nvSpPr>
        <p:spPr>
          <a:xfrm>
            <a:off x="4418967" y="-290867"/>
            <a:ext cx="6393803" cy="6143637"/>
          </a:xfrm>
          <a:custGeom>
            <a:avLst/>
            <a:gdLst>
              <a:gd name="connsiteX0" fmla="*/ 3975926 w 6393803"/>
              <a:gd name="connsiteY0" fmla="*/ 5986422 h 6143637"/>
              <a:gd name="connsiteX1" fmla="*/ 4054534 w 6393803"/>
              <a:gd name="connsiteY1" fmla="*/ 6065029 h 6143637"/>
              <a:gd name="connsiteX2" fmla="*/ 3975926 w 6393803"/>
              <a:gd name="connsiteY2" fmla="*/ 6143637 h 6143637"/>
              <a:gd name="connsiteX3" fmla="*/ 3897319 w 6393803"/>
              <a:gd name="connsiteY3" fmla="*/ 6065029 h 6143637"/>
              <a:gd name="connsiteX4" fmla="*/ 3975926 w 6393803"/>
              <a:gd name="connsiteY4" fmla="*/ 5986422 h 6143637"/>
              <a:gd name="connsiteX5" fmla="*/ 3716277 w 6393803"/>
              <a:gd name="connsiteY5" fmla="*/ 5986422 h 6143637"/>
              <a:gd name="connsiteX6" fmla="*/ 3794885 w 6393803"/>
              <a:gd name="connsiteY6" fmla="*/ 6065029 h 6143637"/>
              <a:gd name="connsiteX7" fmla="*/ 3716277 w 6393803"/>
              <a:gd name="connsiteY7" fmla="*/ 6143637 h 6143637"/>
              <a:gd name="connsiteX8" fmla="*/ 3637670 w 6393803"/>
              <a:gd name="connsiteY8" fmla="*/ 6065029 h 6143637"/>
              <a:gd name="connsiteX9" fmla="*/ 3716277 w 6393803"/>
              <a:gd name="connsiteY9" fmla="*/ 5986422 h 6143637"/>
              <a:gd name="connsiteX10" fmla="*/ 3456628 w 6393803"/>
              <a:gd name="connsiteY10" fmla="*/ 5986422 h 6143637"/>
              <a:gd name="connsiteX11" fmla="*/ 3535236 w 6393803"/>
              <a:gd name="connsiteY11" fmla="*/ 6065029 h 6143637"/>
              <a:gd name="connsiteX12" fmla="*/ 3456628 w 6393803"/>
              <a:gd name="connsiteY12" fmla="*/ 6143637 h 6143637"/>
              <a:gd name="connsiteX13" fmla="*/ 3378021 w 6393803"/>
              <a:gd name="connsiteY13" fmla="*/ 6065029 h 6143637"/>
              <a:gd name="connsiteX14" fmla="*/ 3456628 w 6393803"/>
              <a:gd name="connsiteY14" fmla="*/ 5986422 h 6143637"/>
              <a:gd name="connsiteX15" fmla="*/ 3196901 w 6393803"/>
              <a:gd name="connsiteY15" fmla="*/ 5986422 h 6143637"/>
              <a:gd name="connsiteX16" fmla="*/ 3275587 w 6393803"/>
              <a:gd name="connsiteY16" fmla="*/ 6065029 h 6143637"/>
              <a:gd name="connsiteX17" fmla="*/ 3196901 w 6393803"/>
              <a:gd name="connsiteY17" fmla="*/ 6143637 h 6143637"/>
              <a:gd name="connsiteX18" fmla="*/ 3118293 w 6393803"/>
              <a:gd name="connsiteY18" fmla="*/ 6065029 h 6143637"/>
              <a:gd name="connsiteX19" fmla="*/ 3196901 w 6393803"/>
              <a:gd name="connsiteY19" fmla="*/ 5986422 h 6143637"/>
              <a:gd name="connsiteX20" fmla="*/ 2937253 w 6393803"/>
              <a:gd name="connsiteY20" fmla="*/ 5986422 h 6143637"/>
              <a:gd name="connsiteX21" fmla="*/ 3015861 w 6393803"/>
              <a:gd name="connsiteY21" fmla="*/ 6065029 h 6143637"/>
              <a:gd name="connsiteX22" fmla="*/ 2937253 w 6393803"/>
              <a:gd name="connsiteY22" fmla="*/ 6143637 h 6143637"/>
              <a:gd name="connsiteX23" fmla="*/ 2858645 w 6393803"/>
              <a:gd name="connsiteY23" fmla="*/ 6065029 h 6143637"/>
              <a:gd name="connsiteX24" fmla="*/ 2937253 w 6393803"/>
              <a:gd name="connsiteY24" fmla="*/ 5986422 h 6143637"/>
              <a:gd name="connsiteX25" fmla="*/ 2677604 w 6393803"/>
              <a:gd name="connsiteY25" fmla="*/ 5986422 h 6143637"/>
              <a:gd name="connsiteX26" fmla="*/ 2756212 w 6393803"/>
              <a:gd name="connsiteY26" fmla="*/ 6065029 h 6143637"/>
              <a:gd name="connsiteX27" fmla="*/ 2677604 w 6393803"/>
              <a:gd name="connsiteY27" fmla="*/ 6143637 h 6143637"/>
              <a:gd name="connsiteX28" fmla="*/ 2598996 w 6393803"/>
              <a:gd name="connsiteY28" fmla="*/ 6065029 h 6143637"/>
              <a:gd name="connsiteX29" fmla="*/ 2677604 w 6393803"/>
              <a:gd name="connsiteY29" fmla="*/ 5986422 h 6143637"/>
              <a:gd name="connsiteX30" fmla="*/ 2417955 w 6393803"/>
              <a:gd name="connsiteY30" fmla="*/ 5986422 h 6143637"/>
              <a:gd name="connsiteX31" fmla="*/ 2496563 w 6393803"/>
              <a:gd name="connsiteY31" fmla="*/ 6065029 h 6143637"/>
              <a:gd name="connsiteX32" fmla="*/ 2417955 w 6393803"/>
              <a:gd name="connsiteY32" fmla="*/ 6143637 h 6143637"/>
              <a:gd name="connsiteX33" fmla="*/ 2339347 w 6393803"/>
              <a:gd name="connsiteY33" fmla="*/ 6065029 h 6143637"/>
              <a:gd name="connsiteX34" fmla="*/ 2417955 w 6393803"/>
              <a:gd name="connsiteY34" fmla="*/ 5986422 h 6143637"/>
              <a:gd name="connsiteX35" fmla="*/ 4495224 w 6393803"/>
              <a:gd name="connsiteY35" fmla="*/ 5686254 h 6143637"/>
              <a:gd name="connsiteX36" fmla="*/ 4573832 w 6393803"/>
              <a:gd name="connsiteY36" fmla="*/ 5764861 h 6143637"/>
              <a:gd name="connsiteX37" fmla="*/ 4495224 w 6393803"/>
              <a:gd name="connsiteY37" fmla="*/ 5843469 h 6143637"/>
              <a:gd name="connsiteX38" fmla="*/ 4418967 w 6393803"/>
              <a:gd name="connsiteY38" fmla="*/ 5764861 h 6143637"/>
              <a:gd name="connsiteX39" fmla="*/ 4495224 w 6393803"/>
              <a:gd name="connsiteY39" fmla="*/ 5686254 h 6143637"/>
              <a:gd name="connsiteX40" fmla="*/ 4235575 w 6393803"/>
              <a:gd name="connsiteY40" fmla="*/ 5686254 h 6143637"/>
              <a:gd name="connsiteX41" fmla="*/ 4314183 w 6393803"/>
              <a:gd name="connsiteY41" fmla="*/ 5764861 h 6143637"/>
              <a:gd name="connsiteX42" fmla="*/ 4235575 w 6393803"/>
              <a:gd name="connsiteY42" fmla="*/ 5843469 h 6143637"/>
              <a:gd name="connsiteX43" fmla="*/ 4156967 w 6393803"/>
              <a:gd name="connsiteY43" fmla="*/ 5764861 h 6143637"/>
              <a:gd name="connsiteX44" fmla="*/ 4235575 w 6393803"/>
              <a:gd name="connsiteY44" fmla="*/ 5686254 h 6143637"/>
              <a:gd name="connsiteX45" fmla="*/ 3975926 w 6393803"/>
              <a:gd name="connsiteY45" fmla="*/ 5686254 h 6143637"/>
              <a:gd name="connsiteX46" fmla="*/ 4054534 w 6393803"/>
              <a:gd name="connsiteY46" fmla="*/ 5764861 h 6143637"/>
              <a:gd name="connsiteX47" fmla="*/ 3975926 w 6393803"/>
              <a:gd name="connsiteY47" fmla="*/ 5843469 h 6143637"/>
              <a:gd name="connsiteX48" fmla="*/ 3897319 w 6393803"/>
              <a:gd name="connsiteY48" fmla="*/ 5764861 h 6143637"/>
              <a:gd name="connsiteX49" fmla="*/ 3975926 w 6393803"/>
              <a:gd name="connsiteY49" fmla="*/ 5686254 h 6143637"/>
              <a:gd name="connsiteX50" fmla="*/ 3716277 w 6393803"/>
              <a:gd name="connsiteY50" fmla="*/ 5686254 h 6143637"/>
              <a:gd name="connsiteX51" fmla="*/ 3794885 w 6393803"/>
              <a:gd name="connsiteY51" fmla="*/ 5764861 h 6143637"/>
              <a:gd name="connsiteX52" fmla="*/ 3716277 w 6393803"/>
              <a:gd name="connsiteY52" fmla="*/ 5843469 h 6143637"/>
              <a:gd name="connsiteX53" fmla="*/ 3637670 w 6393803"/>
              <a:gd name="connsiteY53" fmla="*/ 5764861 h 6143637"/>
              <a:gd name="connsiteX54" fmla="*/ 3716277 w 6393803"/>
              <a:gd name="connsiteY54" fmla="*/ 5686254 h 6143637"/>
              <a:gd name="connsiteX55" fmla="*/ 3456628 w 6393803"/>
              <a:gd name="connsiteY55" fmla="*/ 5686254 h 6143637"/>
              <a:gd name="connsiteX56" fmla="*/ 3535236 w 6393803"/>
              <a:gd name="connsiteY56" fmla="*/ 5764861 h 6143637"/>
              <a:gd name="connsiteX57" fmla="*/ 3456628 w 6393803"/>
              <a:gd name="connsiteY57" fmla="*/ 5843469 h 6143637"/>
              <a:gd name="connsiteX58" fmla="*/ 3378021 w 6393803"/>
              <a:gd name="connsiteY58" fmla="*/ 5764861 h 6143637"/>
              <a:gd name="connsiteX59" fmla="*/ 3456628 w 6393803"/>
              <a:gd name="connsiteY59" fmla="*/ 5686254 h 6143637"/>
              <a:gd name="connsiteX60" fmla="*/ 3196901 w 6393803"/>
              <a:gd name="connsiteY60" fmla="*/ 5686254 h 6143637"/>
              <a:gd name="connsiteX61" fmla="*/ 3275587 w 6393803"/>
              <a:gd name="connsiteY61" fmla="*/ 5764861 h 6143637"/>
              <a:gd name="connsiteX62" fmla="*/ 3196901 w 6393803"/>
              <a:gd name="connsiteY62" fmla="*/ 5843469 h 6143637"/>
              <a:gd name="connsiteX63" fmla="*/ 3118293 w 6393803"/>
              <a:gd name="connsiteY63" fmla="*/ 5764861 h 6143637"/>
              <a:gd name="connsiteX64" fmla="*/ 3196901 w 6393803"/>
              <a:gd name="connsiteY64" fmla="*/ 5686254 h 6143637"/>
              <a:gd name="connsiteX65" fmla="*/ 2937253 w 6393803"/>
              <a:gd name="connsiteY65" fmla="*/ 5686254 h 6143637"/>
              <a:gd name="connsiteX66" fmla="*/ 3015861 w 6393803"/>
              <a:gd name="connsiteY66" fmla="*/ 5764861 h 6143637"/>
              <a:gd name="connsiteX67" fmla="*/ 2937253 w 6393803"/>
              <a:gd name="connsiteY67" fmla="*/ 5843469 h 6143637"/>
              <a:gd name="connsiteX68" fmla="*/ 2858645 w 6393803"/>
              <a:gd name="connsiteY68" fmla="*/ 5764861 h 6143637"/>
              <a:gd name="connsiteX69" fmla="*/ 2937253 w 6393803"/>
              <a:gd name="connsiteY69" fmla="*/ 5686254 h 6143637"/>
              <a:gd name="connsiteX70" fmla="*/ 2677604 w 6393803"/>
              <a:gd name="connsiteY70" fmla="*/ 5686254 h 6143637"/>
              <a:gd name="connsiteX71" fmla="*/ 2756212 w 6393803"/>
              <a:gd name="connsiteY71" fmla="*/ 5764861 h 6143637"/>
              <a:gd name="connsiteX72" fmla="*/ 2677604 w 6393803"/>
              <a:gd name="connsiteY72" fmla="*/ 5843469 h 6143637"/>
              <a:gd name="connsiteX73" fmla="*/ 2598996 w 6393803"/>
              <a:gd name="connsiteY73" fmla="*/ 5764861 h 6143637"/>
              <a:gd name="connsiteX74" fmla="*/ 2677604 w 6393803"/>
              <a:gd name="connsiteY74" fmla="*/ 5686254 h 6143637"/>
              <a:gd name="connsiteX75" fmla="*/ 2417955 w 6393803"/>
              <a:gd name="connsiteY75" fmla="*/ 5686254 h 6143637"/>
              <a:gd name="connsiteX76" fmla="*/ 2496563 w 6393803"/>
              <a:gd name="connsiteY76" fmla="*/ 5764861 h 6143637"/>
              <a:gd name="connsiteX77" fmla="*/ 2417955 w 6393803"/>
              <a:gd name="connsiteY77" fmla="*/ 5843469 h 6143637"/>
              <a:gd name="connsiteX78" fmla="*/ 2339347 w 6393803"/>
              <a:gd name="connsiteY78" fmla="*/ 5764861 h 6143637"/>
              <a:gd name="connsiteX79" fmla="*/ 2417955 w 6393803"/>
              <a:gd name="connsiteY79" fmla="*/ 5686254 h 6143637"/>
              <a:gd name="connsiteX80" fmla="*/ 2158306 w 6393803"/>
              <a:gd name="connsiteY80" fmla="*/ 5686254 h 6143637"/>
              <a:gd name="connsiteX81" fmla="*/ 2236914 w 6393803"/>
              <a:gd name="connsiteY81" fmla="*/ 5764861 h 6143637"/>
              <a:gd name="connsiteX82" fmla="*/ 2158306 w 6393803"/>
              <a:gd name="connsiteY82" fmla="*/ 5843469 h 6143637"/>
              <a:gd name="connsiteX83" fmla="*/ 2079699 w 6393803"/>
              <a:gd name="connsiteY83" fmla="*/ 5764861 h 6143637"/>
              <a:gd name="connsiteX84" fmla="*/ 2158306 w 6393803"/>
              <a:gd name="connsiteY84" fmla="*/ 5686254 h 6143637"/>
              <a:gd name="connsiteX85" fmla="*/ 1898657 w 6393803"/>
              <a:gd name="connsiteY85" fmla="*/ 5686254 h 6143637"/>
              <a:gd name="connsiteX86" fmla="*/ 1977265 w 6393803"/>
              <a:gd name="connsiteY86" fmla="*/ 5764861 h 6143637"/>
              <a:gd name="connsiteX87" fmla="*/ 1898657 w 6393803"/>
              <a:gd name="connsiteY87" fmla="*/ 5843469 h 6143637"/>
              <a:gd name="connsiteX88" fmla="*/ 1820050 w 6393803"/>
              <a:gd name="connsiteY88" fmla="*/ 5764861 h 6143637"/>
              <a:gd name="connsiteX89" fmla="*/ 1898657 w 6393803"/>
              <a:gd name="connsiteY89" fmla="*/ 5686254 h 6143637"/>
              <a:gd name="connsiteX90" fmla="*/ 5014522 w 6393803"/>
              <a:gd name="connsiteY90" fmla="*/ 5388438 h 6143637"/>
              <a:gd name="connsiteX91" fmla="*/ 5093130 w 6393803"/>
              <a:gd name="connsiteY91" fmla="*/ 5467046 h 6143637"/>
              <a:gd name="connsiteX92" fmla="*/ 5014522 w 6393803"/>
              <a:gd name="connsiteY92" fmla="*/ 5545654 h 6143637"/>
              <a:gd name="connsiteX93" fmla="*/ 4938343 w 6393803"/>
              <a:gd name="connsiteY93" fmla="*/ 5467046 h 6143637"/>
              <a:gd name="connsiteX94" fmla="*/ 5014522 w 6393803"/>
              <a:gd name="connsiteY94" fmla="*/ 5388438 h 6143637"/>
              <a:gd name="connsiteX95" fmla="*/ 4754873 w 6393803"/>
              <a:gd name="connsiteY95" fmla="*/ 5388438 h 6143637"/>
              <a:gd name="connsiteX96" fmla="*/ 4833481 w 6393803"/>
              <a:gd name="connsiteY96" fmla="*/ 5467046 h 6143637"/>
              <a:gd name="connsiteX97" fmla="*/ 4754873 w 6393803"/>
              <a:gd name="connsiteY97" fmla="*/ 5545654 h 6143637"/>
              <a:gd name="connsiteX98" fmla="*/ 4678694 w 6393803"/>
              <a:gd name="connsiteY98" fmla="*/ 5467046 h 6143637"/>
              <a:gd name="connsiteX99" fmla="*/ 4754873 w 6393803"/>
              <a:gd name="connsiteY99" fmla="*/ 5388438 h 6143637"/>
              <a:gd name="connsiteX100" fmla="*/ 4495224 w 6393803"/>
              <a:gd name="connsiteY100" fmla="*/ 5388438 h 6143637"/>
              <a:gd name="connsiteX101" fmla="*/ 4573832 w 6393803"/>
              <a:gd name="connsiteY101" fmla="*/ 5467046 h 6143637"/>
              <a:gd name="connsiteX102" fmla="*/ 4495224 w 6393803"/>
              <a:gd name="connsiteY102" fmla="*/ 5545654 h 6143637"/>
              <a:gd name="connsiteX103" fmla="*/ 4418967 w 6393803"/>
              <a:gd name="connsiteY103" fmla="*/ 5467046 h 6143637"/>
              <a:gd name="connsiteX104" fmla="*/ 4495224 w 6393803"/>
              <a:gd name="connsiteY104" fmla="*/ 5388438 h 6143637"/>
              <a:gd name="connsiteX105" fmla="*/ 4235575 w 6393803"/>
              <a:gd name="connsiteY105" fmla="*/ 5388438 h 6143637"/>
              <a:gd name="connsiteX106" fmla="*/ 4314183 w 6393803"/>
              <a:gd name="connsiteY106" fmla="*/ 5467046 h 6143637"/>
              <a:gd name="connsiteX107" fmla="*/ 4235575 w 6393803"/>
              <a:gd name="connsiteY107" fmla="*/ 5545654 h 6143637"/>
              <a:gd name="connsiteX108" fmla="*/ 4156967 w 6393803"/>
              <a:gd name="connsiteY108" fmla="*/ 5467046 h 6143637"/>
              <a:gd name="connsiteX109" fmla="*/ 4235575 w 6393803"/>
              <a:gd name="connsiteY109" fmla="*/ 5388438 h 6143637"/>
              <a:gd name="connsiteX110" fmla="*/ 3975926 w 6393803"/>
              <a:gd name="connsiteY110" fmla="*/ 5388438 h 6143637"/>
              <a:gd name="connsiteX111" fmla="*/ 4054534 w 6393803"/>
              <a:gd name="connsiteY111" fmla="*/ 5467046 h 6143637"/>
              <a:gd name="connsiteX112" fmla="*/ 3975926 w 6393803"/>
              <a:gd name="connsiteY112" fmla="*/ 5545654 h 6143637"/>
              <a:gd name="connsiteX113" fmla="*/ 3897319 w 6393803"/>
              <a:gd name="connsiteY113" fmla="*/ 5467046 h 6143637"/>
              <a:gd name="connsiteX114" fmla="*/ 3975926 w 6393803"/>
              <a:gd name="connsiteY114" fmla="*/ 5388438 h 6143637"/>
              <a:gd name="connsiteX115" fmla="*/ 3716277 w 6393803"/>
              <a:gd name="connsiteY115" fmla="*/ 5388438 h 6143637"/>
              <a:gd name="connsiteX116" fmla="*/ 3794885 w 6393803"/>
              <a:gd name="connsiteY116" fmla="*/ 5467046 h 6143637"/>
              <a:gd name="connsiteX117" fmla="*/ 3716277 w 6393803"/>
              <a:gd name="connsiteY117" fmla="*/ 5545654 h 6143637"/>
              <a:gd name="connsiteX118" fmla="*/ 3637670 w 6393803"/>
              <a:gd name="connsiteY118" fmla="*/ 5467046 h 6143637"/>
              <a:gd name="connsiteX119" fmla="*/ 3716277 w 6393803"/>
              <a:gd name="connsiteY119" fmla="*/ 5388438 h 6143637"/>
              <a:gd name="connsiteX120" fmla="*/ 3456628 w 6393803"/>
              <a:gd name="connsiteY120" fmla="*/ 5388438 h 6143637"/>
              <a:gd name="connsiteX121" fmla="*/ 3535236 w 6393803"/>
              <a:gd name="connsiteY121" fmla="*/ 5467046 h 6143637"/>
              <a:gd name="connsiteX122" fmla="*/ 3456628 w 6393803"/>
              <a:gd name="connsiteY122" fmla="*/ 5545654 h 6143637"/>
              <a:gd name="connsiteX123" fmla="*/ 3378021 w 6393803"/>
              <a:gd name="connsiteY123" fmla="*/ 5467046 h 6143637"/>
              <a:gd name="connsiteX124" fmla="*/ 3456628 w 6393803"/>
              <a:gd name="connsiteY124" fmla="*/ 5388438 h 6143637"/>
              <a:gd name="connsiteX125" fmla="*/ 3196901 w 6393803"/>
              <a:gd name="connsiteY125" fmla="*/ 5388438 h 6143637"/>
              <a:gd name="connsiteX126" fmla="*/ 3275587 w 6393803"/>
              <a:gd name="connsiteY126" fmla="*/ 5467046 h 6143637"/>
              <a:gd name="connsiteX127" fmla="*/ 3196901 w 6393803"/>
              <a:gd name="connsiteY127" fmla="*/ 5545654 h 6143637"/>
              <a:gd name="connsiteX128" fmla="*/ 3118293 w 6393803"/>
              <a:gd name="connsiteY128" fmla="*/ 5467046 h 6143637"/>
              <a:gd name="connsiteX129" fmla="*/ 3196901 w 6393803"/>
              <a:gd name="connsiteY129" fmla="*/ 5388438 h 6143637"/>
              <a:gd name="connsiteX130" fmla="*/ 2937253 w 6393803"/>
              <a:gd name="connsiteY130" fmla="*/ 5388438 h 6143637"/>
              <a:gd name="connsiteX131" fmla="*/ 3015861 w 6393803"/>
              <a:gd name="connsiteY131" fmla="*/ 5467046 h 6143637"/>
              <a:gd name="connsiteX132" fmla="*/ 2937253 w 6393803"/>
              <a:gd name="connsiteY132" fmla="*/ 5545654 h 6143637"/>
              <a:gd name="connsiteX133" fmla="*/ 2858645 w 6393803"/>
              <a:gd name="connsiteY133" fmla="*/ 5467046 h 6143637"/>
              <a:gd name="connsiteX134" fmla="*/ 2937253 w 6393803"/>
              <a:gd name="connsiteY134" fmla="*/ 5388438 h 6143637"/>
              <a:gd name="connsiteX135" fmla="*/ 2677604 w 6393803"/>
              <a:gd name="connsiteY135" fmla="*/ 5388438 h 6143637"/>
              <a:gd name="connsiteX136" fmla="*/ 2756212 w 6393803"/>
              <a:gd name="connsiteY136" fmla="*/ 5467046 h 6143637"/>
              <a:gd name="connsiteX137" fmla="*/ 2677604 w 6393803"/>
              <a:gd name="connsiteY137" fmla="*/ 5545654 h 6143637"/>
              <a:gd name="connsiteX138" fmla="*/ 2598996 w 6393803"/>
              <a:gd name="connsiteY138" fmla="*/ 5467046 h 6143637"/>
              <a:gd name="connsiteX139" fmla="*/ 2677604 w 6393803"/>
              <a:gd name="connsiteY139" fmla="*/ 5388438 h 6143637"/>
              <a:gd name="connsiteX140" fmla="*/ 2417955 w 6393803"/>
              <a:gd name="connsiteY140" fmla="*/ 5388438 h 6143637"/>
              <a:gd name="connsiteX141" fmla="*/ 2496563 w 6393803"/>
              <a:gd name="connsiteY141" fmla="*/ 5467046 h 6143637"/>
              <a:gd name="connsiteX142" fmla="*/ 2417955 w 6393803"/>
              <a:gd name="connsiteY142" fmla="*/ 5545654 h 6143637"/>
              <a:gd name="connsiteX143" fmla="*/ 2339347 w 6393803"/>
              <a:gd name="connsiteY143" fmla="*/ 5467046 h 6143637"/>
              <a:gd name="connsiteX144" fmla="*/ 2417955 w 6393803"/>
              <a:gd name="connsiteY144" fmla="*/ 5388438 h 6143637"/>
              <a:gd name="connsiteX145" fmla="*/ 2158306 w 6393803"/>
              <a:gd name="connsiteY145" fmla="*/ 5388438 h 6143637"/>
              <a:gd name="connsiteX146" fmla="*/ 2236914 w 6393803"/>
              <a:gd name="connsiteY146" fmla="*/ 5467046 h 6143637"/>
              <a:gd name="connsiteX147" fmla="*/ 2158306 w 6393803"/>
              <a:gd name="connsiteY147" fmla="*/ 5545654 h 6143637"/>
              <a:gd name="connsiteX148" fmla="*/ 2079699 w 6393803"/>
              <a:gd name="connsiteY148" fmla="*/ 5467046 h 6143637"/>
              <a:gd name="connsiteX149" fmla="*/ 2158306 w 6393803"/>
              <a:gd name="connsiteY149" fmla="*/ 5388438 h 6143637"/>
              <a:gd name="connsiteX150" fmla="*/ 1898657 w 6393803"/>
              <a:gd name="connsiteY150" fmla="*/ 5388438 h 6143637"/>
              <a:gd name="connsiteX151" fmla="*/ 1977265 w 6393803"/>
              <a:gd name="connsiteY151" fmla="*/ 5467046 h 6143637"/>
              <a:gd name="connsiteX152" fmla="*/ 1898657 w 6393803"/>
              <a:gd name="connsiteY152" fmla="*/ 5545654 h 6143637"/>
              <a:gd name="connsiteX153" fmla="*/ 1820050 w 6393803"/>
              <a:gd name="connsiteY153" fmla="*/ 5467046 h 6143637"/>
              <a:gd name="connsiteX154" fmla="*/ 1898657 w 6393803"/>
              <a:gd name="connsiteY154" fmla="*/ 5388438 h 6143637"/>
              <a:gd name="connsiteX155" fmla="*/ 1639009 w 6393803"/>
              <a:gd name="connsiteY155" fmla="*/ 5388438 h 6143637"/>
              <a:gd name="connsiteX156" fmla="*/ 1715187 w 6393803"/>
              <a:gd name="connsiteY156" fmla="*/ 5467046 h 6143637"/>
              <a:gd name="connsiteX157" fmla="*/ 1639009 w 6393803"/>
              <a:gd name="connsiteY157" fmla="*/ 5545654 h 6143637"/>
              <a:gd name="connsiteX158" fmla="*/ 1560401 w 6393803"/>
              <a:gd name="connsiteY158" fmla="*/ 5467046 h 6143637"/>
              <a:gd name="connsiteX159" fmla="*/ 1639009 w 6393803"/>
              <a:gd name="connsiteY159" fmla="*/ 5388438 h 6143637"/>
              <a:gd name="connsiteX160" fmla="*/ 1379361 w 6393803"/>
              <a:gd name="connsiteY160" fmla="*/ 5388438 h 6143637"/>
              <a:gd name="connsiteX161" fmla="*/ 1455539 w 6393803"/>
              <a:gd name="connsiteY161" fmla="*/ 5467046 h 6143637"/>
              <a:gd name="connsiteX162" fmla="*/ 1379361 w 6393803"/>
              <a:gd name="connsiteY162" fmla="*/ 5545654 h 6143637"/>
              <a:gd name="connsiteX163" fmla="*/ 1300674 w 6393803"/>
              <a:gd name="connsiteY163" fmla="*/ 5467046 h 6143637"/>
              <a:gd name="connsiteX164" fmla="*/ 1379361 w 6393803"/>
              <a:gd name="connsiteY164" fmla="*/ 5388438 h 6143637"/>
              <a:gd name="connsiteX165" fmla="*/ 5274248 w 6393803"/>
              <a:gd name="connsiteY165" fmla="*/ 5088349 h 6143637"/>
              <a:gd name="connsiteX166" fmla="*/ 5352856 w 6393803"/>
              <a:gd name="connsiteY166" fmla="*/ 5166956 h 6143637"/>
              <a:gd name="connsiteX167" fmla="*/ 5274248 w 6393803"/>
              <a:gd name="connsiteY167" fmla="*/ 5245564 h 6143637"/>
              <a:gd name="connsiteX168" fmla="*/ 5197991 w 6393803"/>
              <a:gd name="connsiteY168" fmla="*/ 5166956 h 6143637"/>
              <a:gd name="connsiteX169" fmla="*/ 5274248 w 6393803"/>
              <a:gd name="connsiteY169" fmla="*/ 5088349 h 6143637"/>
              <a:gd name="connsiteX170" fmla="*/ 5014522 w 6393803"/>
              <a:gd name="connsiteY170" fmla="*/ 5088349 h 6143637"/>
              <a:gd name="connsiteX171" fmla="*/ 5093130 w 6393803"/>
              <a:gd name="connsiteY171" fmla="*/ 5166956 h 6143637"/>
              <a:gd name="connsiteX172" fmla="*/ 5014522 w 6393803"/>
              <a:gd name="connsiteY172" fmla="*/ 5245564 h 6143637"/>
              <a:gd name="connsiteX173" fmla="*/ 4938343 w 6393803"/>
              <a:gd name="connsiteY173" fmla="*/ 5166956 h 6143637"/>
              <a:gd name="connsiteX174" fmla="*/ 5014522 w 6393803"/>
              <a:gd name="connsiteY174" fmla="*/ 5088349 h 6143637"/>
              <a:gd name="connsiteX175" fmla="*/ 4754873 w 6393803"/>
              <a:gd name="connsiteY175" fmla="*/ 5088349 h 6143637"/>
              <a:gd name="connsiteX176" fmla="*/ 4833481 w 6393803"/>
              <a:gd name="connsiteY176" fmla="*/ 5166956 h 6143637"/>
              <a:gd name="connsiteX177" fmla="*/ 4754873 w 6393803"/>
              <a:gd name="connsiteY177" fmla="*/ 5245564 h 6143637"/>
              <a:gd name="connsiteX178" fmla="*/ 4678694 w 6393803"/>
              <a:gd name="connsiteY178" fmla="*/ 5166956 h 6143637"/>
              <a:gd name="connsiteX179" fmla="*/ 4754873 w 6393803"/>
              <a:gd name="connsiteY179" fmla="*/ 5088349 h 6143637"/>
              <a:gd name="connsiteX180" fmla="*/ 4495224 w 6393803"/>
              <a:gd name="connsiteY180" fmla="*/ 5088349 h 6143637"/>
              <a:gd name="connsiteX181" fmla="*/ 4573832 w 6393803"/>
              <a:gd name="connsiteY181" fmla="*/ 5166956 h 6143637"/>
              <a:gd name="connsiteX182" fmla="*/ 4495224 w 6393803"/>
              <a:gd name="connsiteY182" fmla="*/ 5245564 h 6143637"/>
              <a:gd name="connsiteX183" fmla="*/ 4418967 w 6393803"/>
              <a:gd name="connsiteY183" fmla="*/ 5166956 h 6143637"/>
              <a:gd name="connsiteX184" fmla="*/ 4495224 w 6393803"/>
              <a:gd name="connsiteY184" fmla="*/ 5088349 h 6143637"/>
              <a:gd name="connsiteX185" fmla="*/ 4235575 w 6393803"/>
              <a:gd name="connsiteY185" fmla="*/ 5088349 h 6143637"/>
              <a:gd name="connsiteX186" fmla="*/ 4314183 w 6393803"/>
              <a:gd name="connsiteY186" fmla="*/ 5166956 h 6143637"/>
              <a:gd name="connsiteX187" fmla="*/ 4235575 w 6393803"/>
              <a:gd name="connsiteY187" fmla="*/ 5245564 h 6143637"/>
              <a:gd name="connsiteX188" fmla="*/ 4156967 w 6393803"/>
              <a:gd name="connsiteY188" fmla="*/ 5166956 h 6143637"/>
              <a:gd name="connsiteX189" fmla="*/ 4235575 w 6393803"/>
              <a:gd name="connsiteY189" fmla="*/ 5088349 h 6143637"/>
              <a:gd name="connsiteX190" fmla="*/ 3975926 w 6393803"/>
              <a:gd name="connsiteY190" fmla="*/ 5088349 h 6143637"/>
              <a:gd name="connsiteX191" fmla="*/ 4054534 w 6393803"/>
              <a:gd name="connsiteY191" fmla="*/ 5166956 h 6143637"/>
              <a:gd name="connsiteX192" fmla="*/ 3975926 w 6393803"/>
              <a:gd name="connsiteY192" fmla="*/ 5245564 h 6143637"/>
              <a:gd name="connsiteX193" fmla="*/ 3897319 w 6393803"/>
              <a:gd name="connsiteY193" fmla="*/ 5166956 h 6143637"/>
              <a:gd name="connsiteX194" fmla="*/ 3975926 w 6393803"/>
              <a:gd name="connsiteY194" fmla="*/ 5088349 h 6143637"/>
              <a:gd name="connsiteX195" fmla="*/ 3716277 w 6393803"/>
              <a:gd name="connsiteY195" fmla="*/ 5088349 h 6143637"/>
              <a:gd name="connsiteX196" fmla="*/ 3794885 w 6393803"/>
              <a:gd name="connsiteY196" fmla="*/ 5166956 h 6143637"/>
              <a:gd name="connsiteX197" fmla="*/ 3716277 w 6393803"/>
              <a:gd name="connsiteY197" fmla="*/ 5245564 h 6143637"/>
              <a:gd name="connsiteX198" fmla="*/ 3637670 w 6393803"/>
              <a:gd name="connsiteY198" fmla="*/ 5166956 h 6143637"/>
              <a:gd name="connsiteX199" fmla="*/ 3716277 w 6393803"/>
              <a:gd name="connsiteY199" fmla="*/ 5088349 h 6143637"/>
              <a:gd name="connsiteX200" fmla="*/ 3456628 w 6393803"/>
              <a:gd name="connsiteY200" fmla="*/ 5088349 h 6143637"/>
              <a:gd name="connsiteX201" fmla="*/ 3535236 w 6393803"/>
              <a:gd name="connsiteY201" fmla="*/ 5166956 h 6143637"/>
              <a:gd name="connsiteX202" fmla="*/ 3456628 w 6393803"/>
              <a:gd name="connsiteY202" fmla="*/ 5245564 h 6143637"/>
              <a:gd name="connsiteX203" fmla="*/ 3378021 w 6393803"/>
              <a:gd name="connsiteY203" fmla="*/ 5166956 h 6143637"/>
              <a:gd name="connsiteX204" fmla="*/ 3456628 w 6393803"/>
              <a:gd name="connsiteY204" fmla="*/ 5088349 h 6143637"/>
              <a:gd name="connsiteX205" fmla="*/ 3196901 w 6393803"/>
              <a:gd name="connsiteY205" fmla="*/ 5088349 h 6143637"/>
              <a:gd name="connsiteX206" fmla="*/ 3275587 w 6393803"/>
              <a:gd name="connsiteY206" fmla="*/ 5166956 h 6143637"/>
              <a:gd name="connsiteX207" fmla="*/ 3196901 w 6393803"/>
              <a:gd name="connsiteY207" fmla="*/ 5245564 h 6143637"/>
              <a:gd name="connsiteX208" fmla="*/ 3118293 w 6393803"/>
              <a:gd name="connsiteY208" fmla="*/ 5166956 h 6143637"/>
              <a:gd name="connsiteX209" fmla="*/ 3196901 w 6393803"/>
              <a:gd name="connsiteY209" fmla="*/ 5088349 h 6143637"/>
              <a:gd name="connsiteX210" fmla="*/ 2937253 w 6393803"/>
              <a:gd name="connsiteY210" fmla="*/ 5088349 h 6143637"/>
              <a:gd name="connsiteX211" fmla="*/ 3015861 w 6393803"/>
              <a:gd name="connsiteY211" fmla="*/ 5166956 h 6143637"/>
              <a:gd name="connsiteX212" fmla="*/ 2937253 w 6393803"/>
              <a:gd name="connsiteY212" fmla="*/ 5245564 h 6143637"/>
              <a:gd name="connsiteX213" fmla="*/ 2858645 w 6393803"/>
              <a:gd name="connsiteY213" fmla="*/ 5166956 h 6143637"/>
              <a:gd name="connsiteX214" fmla="*/ 2937253 w 6393803"/>
              <a:gd name="connsiteY214" fmla="*/ 5088349 h 6143637"/>
              <a:gd name="connsiteX215" fmla="*/ 2677604 w 6393803"/>
              <a:gd name="connsiteY215" fmla="*/ 5088349 h 6143637"/>
              <a:gd name="connsiteX216" fmla="*/ 2756212 w 6393803"/>
              <a:gd name="connsiteY216" fmla="*/ 5166956 h 6143637"/>
              <a:gd name="connsiteX217" fmla="*/ 2677604 w 6393803"/>
              <a:gd name="connsiteY217" fmla="*/ 5245564 h 6143637"/>
              <a:gd name="connsiteX218" fmla="*/ 2598996 w 6393803"/>
              <a:gd name="connsiteY218" fmla="*/ 5166956 h 6143637"/>
              <a:gd name="connsiteX219" fmla="*/ 2677604 w 6393803"/>
              <a:gd name="connsiteY219" fmla="*/ 5088349 h 6143637"/>
              <a:gd name="connsiteX220" fmla="*/ 2417955 w 6393803"/>
              <a:gd name="connsiteY220" fmla="*/ 5088349 h 6143637"/>
              <a:gd name="connsiteX221" fmla="*/ 2496563 w 6393803"/>
              <a:gd name="connsiteY221" fmla="*/ 5166956 h 6143637"/>
              <a:gd name="connsiteX222" fmla="*/ 2417955 w 6393803"/>
              <a:gd name="connsiteY222" fmla="*/ 5245564 h 6143637"/>
              <a:gd name="connsiteX223" fmla="*/ 2339347 w 6393803"/>
              <a:gd name="connsiteY223" fmla="*/ 5166956 h 6143637"/>
              <a:gd name="connsiteX224" fmla="*/ 2417955 w 6393803"/>
              <a:gd name="connsiteY224" fmla="*/ 5088349 h 6143637"/>
              <a:gd name="connsiteX225" fmla="*/ 2158306 w 6393803"/>
              <a:gd name="connsiteY225" fmla="*/ 5088349 h 6143637"/>
              <a:gd name="connsiteX226" fmla="*/ 2236914 w 6393803"/>
              <a:gd name="connsiteY226" fmla="*/ 5166956 h 6143637"/>
              <a:gd name="connsiteX227" fmla="*/ 2158306 w 6393803"/>
              <a:gd name="connsiteY227" fmla="*/ 5245564 h 6143637"/>
              <a:gd name="connsiteX228" fmla="*/ 2079699 w 6393803"/>
              <a:gd name="connsiteY228" fmla="*/ 5166956 h 6143637"/>
              <a:gd name="connsiteX229" fmla="*/ 2158306 w 6393803"/>
              <a:gd name="connsiteY229" fmla="*/ 5088349 h 6143637"/>
              <a:gd name="connsiteX230" fmla="*/ 1898657 w 6393803"/>
              <a:gd name="connsiteY230" fmla="*/ 5088349 h 6143637"/>
              <a:gd name="connsiteX231" fmla="*/ 1977265 w 6393803"/>
              <a:gd name="connsiteY231" fmla="*/ 5166956 h 6143637"/>
              <a:gd name="connsiteX232" fmla="*/ 1898657 w 6393803"/>
              <a:gd name="connsiteY232" fmla="*/ 5245564 h 6143637"/>
              <a:gd name="connsiteX233" fmla="*/ 1820050 w 6393803"/>
              <a:gd name="connsiteY233" fmla="*/ 5166956 h 6143637"/>
              <a:gd name="connsiteX234" fmla="*/ 1898657 w 6393803"/>
              <a:gd name="connsiteY234" fmla="*/ 5088349 h 6143637"/>
              <a:gd name="connsiteX235" fmla="*/ 1639009 w 6393803"/>
              <a:gd name="connsiteY235" fmla="*/ 5088349 h 6143637"/>
              <a:gd name="connsiteX236" fmla="*/ 1715187 w 6393803"/>
              <a:gd name="connsiteY236" fmla="*/ 5166956 h 6143637"/>
              <a:gd name="connsiteX237" fmla="*/ 1639009 w 6393803"/>
              <a:gd name="connsiteY237" fmla="*/ 5245564 h 6143637"/>
              <a:gd name="connsiteX238" fmla="*/ 1560401 w 6393803"/>
              <a:gd name="connsiteY238" fmla="*/ 5166956 h 6143637"/>
              <a:gd name="connsiteX239" fmla="*/ 1639009 w 6393803"/>
              <a:gd name="connsiteY239" fmla="*/ 5088349 h 6143637"/>
              <a:gd name="connsiteX240" fmla="*/ 1379361 w 6393803"/>
              <a:gd name="connsiteY240" fmla="*/ 5088349 h 6143637"/>
              <a:gd name="connsiteX241" fmla="*/ 1455539 w 6393803"/>
              <a:gd name="connsiteY241" fmla="*/ 5166956 h 6143637"/>
              <a:gd name="connsiteX242" fmla="*/ 1379361 w 6393803"/>
              <a:gd name="connsiteY242" fmla="*/ 5245564 h 6143637"/>
              <a:gd name="connsiteX243" fmla="*/ 1300674 w 6393803"/>
              <a:gd name="connsiteY243" fmla="*/ 5166956 h 6143637"/>
              <a:gd name="connsiteX244" fmla="*/ 1379361 w 6393803"/>
              <a:gd name="connsiteY244" fmla="*/ 5088349 h 6143637"/>
              <a:gd name="connsiteX245" fmla="*/ 1117282 w 6393803"/>
              <a:gd name="connsiteY245" fmla="*/ 5088349 h 6143637"/>
              <a:gd name="connsiteX246" fmla="*/ 1195890 w 6393803"/>
              <a:gd name="connsiteY246" fmla="*/ 5166956 h 6143637"/>
              <a:gd name="connsiteX247" fmla="*/ 1117282 w 6393803"/>
              <a:gd name="connsiteY247" fmla="*/ 5245564 h 6143637"/>
              <a:gd name="connsiteX248" fmla="*/ 1041025 w 6393803"/>
              <a:gd name="connsiteY248" fmla="*/ 5166956 h 6143637"/>
              <a:gd name="connsiteX249" fmla="*/ 1117282 w 6393803"/>
              <a:gd name="connsiteY249" fmla="*/ 5088349 h 6143637"/>
              <a:gd name="connsiteX250" fmla="*/ 5536248 w 6393803"/>
              <a:gd name="connsiteY250" fmla="*/ 4788182 h 6143637"/>
              <a:gd name="connsiteX251" fmla="*/ 5614856 w 6393803"/>
              <a:gd name="connsiteY251" fmla="*/ 4866789 h 6143637"/>
              <a:gd name="connsiteX252" fmla="*/ 5536248 w 6393803"/>
              <a:gd name="connsiteY252" fmla="*/ 4945397 h 6143637"/>
              <a:gd name="connsiteX253" fmla="*/ 5457640 w 6393803"/>
              <a:gd name="connsiteY253" fmla="*/ 4866789 h 6143637"/>
              <a:gd name="connsiteX254" fmla="*/ 5536248 w 6393803"/>
              <a:gd name="connsiteY254" fmla="*/ 4788182 h 6143637"/>
              <a:gd name="connsiteX255" fmla="*/ 5274248 w 6393803"/>
              <a:gd name="connsiteY255" fmla="*/ 4788182 h 6143637"/>
              <a:gd name="connsiteX256" fmla="*/ 5352856 w 6393803"/>
              <a:gd name="connsiteY256" fmla="*/ 4866789 h 6143637"/>
              <a:gd name="connsiteX257" fmla="*/ 5274248 w 6393803"/>
              <a:gd name="connsiteY257" fmla="*/ 4945397 h 6143637"/>
              <a:gd name="connsiteX258" fmla="*/ 5197991 w 6393803"/>
              <a:gd name="connsiteY258" fmla="*/ 4866789 h 6143637"/>
              <a:gd name="connsiteX259" fmla="*/ 5274248 w 6393803"/>
              <a:gd name="connsiteY259" fmla="*/ 4788182 h 6143637"/>
              <a:gd name="connsiteX260" fmla="*/ 5014522 w 6393803"/>
              <a:gd name="connsiteY260" fmla="*/ 4788182 h 6143637"/>
              <a:gd name="connsiteX261" fmla="*/ 5093130 w 6393803"/>
              <a:gd name="connsiteY261" fmla="*/ 4866789 h 6143637"/>
              <a:gd name="connsiteX262" fmla="*/ 5014522 w 6393803"/>
              <a:gd name="connsiteY262" fmla="*/ 4945397 h 6143637"/>
              <a:gd name="connsiteX263" fmla="*/ 4938343 w 6393803"/>
              <a:gd name="connsiteY263" fmla="*/ 4866789 h 6143637"/>
              <a:gd name="connsiteX264" fmla="*/ 5014522 w 6393803"/>
              <a:gd name="connsiteY264" fmla="*/ 4788182 h 6143637"/>
              <a:gd name="connsiteX265" fmla="*/ 4754873 w 6393803"/>
              <a:gd name="connsiteY265" fmla="*/ 4788182 h 6143637"/>
              <a:gd name="connsiteX266" fmla="*/ 4833481 w 6393803"/>
              <a:gd name="connsiteY266" fmla="*/ 4866789 h 6143637"/>
              <a:gd name="connsiteX267" fmla="*/ 4754873 w 6393803"/>
              <a:gd name="connsiteY267" fmla="*/ 4945397 h 6143637"/>
              <a:gd name="connsiteX268" fmla="*/ 4678694 w 6393803"/>
              <a:gd name="connsiteY268" fmla="*/ 4866789 h 6143637"/>
              <a:gd name="connsiteX269" fmla="*/ 4754873 w 6393803"/>
              <a:gd name="connsiteY269" fmla="*/ 4788182 h 6143637"/>
              <a:gd name="connsiteX270" fmla="*/ 4495224 w 6393803"/>
              <a:gd name="connsiteY270" fmla="*/ 4788182 h 6143637"/>
              <a:gd name="connsiteX271" fmla="*/ 4573832 w 6393803"/>
              <a:gd name="connsiteY271" fmla="*/ 4866789 h 6143637"/>
              <a:gd name="connsiteX272" fmla="*/ 4495224 w 6393803"/>
              <a:gd name="connsiteY272" fmla="*/ 4945397 h 6143637"/>
              <a:gd name="connsiteX273" fmla="*/ 4418967 w 6393803"/>
              <a:gd name="connsiteY273" fmla="*/ 4866789 h 6143637"/>
              <a:gd name="connsiteX274" fmla="*/ 4495224 w 6393803"/>
              <a:gd name="connsiteY274" fmla="*/ 4788182 h 6143637"/>
              <a:gd name="connsiteX275" fmla="*/ 4235575 w 6393803"/>
              <a:gd name="connsiteY275" fmla="*/ 4788182 h 6143637"/>
              <a:gd name="connsiteX276" fmla="*/ 4314183 w 6393803"/>
              <a:gd name="connsiteY276" fmla="*/ 4866789 h 6143637"/>
              <a:gd name="connsiteX277" fmla="*/ 4235575 w 6393803"/>
              <a:gd name="connsiteY277" fmla="*/ 4945397 h 6143637"/>
              <a:gd name="connsiteX278" fmla="*/ 4156967 w 6393803"/>
              <a:gd name="connsiteY278" fmla="*/ 4866789 h 6143637"/>
              <a:gd name="connsiteX279" fmla="*/ 4235575 w 6393803"/>
              <a:gd name="connsiteY279" fmla="*/ 4788182 h 6143637"/>
              <a:gd name="connsiteX280" fmla="*/ 3975926 w 6393803"/>
              <a:gd name="connsiteY280" fmla="*/ 4788182 h 6143637"/>
              <a:gd name="connsiteX281" fmla="*/ 4054534 w 6393803"/>
              <a:gd name="connsiteY281" fmla="*/ 4866789 h 6143637"/>
              <a:gd name="connsiteX282" fmla="*/ 3975926 w 6393803"/>
              <a:gd name="connsiteY282" fmla="*/ 4945397 h 6143637"/>
              <a:gd name="connsiteX283" fmla="*/ 3897319 w 6393803"/>
              <a:gd name="connsiteY283" fmla="*/ 4866789 h 6143637"/>
              <a:gd name="connsiteX284" fmla="*/ 3975926 w 6393803"/>
              <a:gd name="connsiteY284" fmla="*/ 4788182 h 6143637"/>
              <a:gd name="connsiteX285" fmla="*/ 3716277 w 6393803"/>
              <a:gd name="connsiteY285" fmla="*/ 4788182 h 6143637"/>
              <a:gd name="connsiteX286" fmla="*/ 3794885 w 6393803"/>
              <a:gd name="connsiteY286" fmla="*/ 4866789 h 6143637"/>
              <a:gd name="connsiteX287" fmla="*/ 3716277 w 6393803"/>
              <a:gd name="connsiteY287" fmla="*/ 4945397 h 6143637"/>
              <a:gd name="connsiteX288" fmla="*/ 3637670 w 6393803"/>
              <a:gd name="connsiteY288" fmla="*/ 4866789 h 6143637"/>
              <a:gd name="connsiteX289" fmla="*/ 3716277 w 6393803"/>
              <a:gd name="connsiteY289" fmla="*/ 4788182 h 6143637"/>
              <a:gd name="connsiteX290" fmla="*/ 3456628 w 6393803"/>
              <a:gd name="connsiteY290" fmla="*/ 4788182 h 6143637"/>
              <a:gd name="connsiteX291" fmla="*/ 3535236 w 6393803"/>
              <a:gd name="connsiteY291" fmla="*/ 4866789 h 6143637"/>
              <a:gd name="connsiteX292" fmla="*/ 3456628 w 6393803"/>
              <a:gd name="connsiteY292" fmla="*/ 4945397 h 6143637"/>
              <a:gd name="connsiteX293" fmla="*/ 3378021 w 6393803"/>
              <a:gd name="connsiteY293" fmla="*/ 4866789 h 6143637"/>
              <a:gd name="connsiteX294" fmla="*/ 3456628 w 6393803"/>
              <a:gd name="connsiteY294" fmla="*/ 4788182 h 6143637"/>
              <a:gd name="connsiteX295" fmla="*/ 3196901 w 6393803"/>
              <a:gd name="connsiteY295" fmla="*/ 4788182 h 6143637"/>
              <a:gd name="connsiteX296" fmla="*/ 3275587 w 6393803"/>
              <a:gd name="connsiteY296" fmla="*/ 4866789 h 6143637"/>
              <a:gd name="connsiteX297" fmla="*/ 3196901 w 6393803"/>
              <a:gd name="connsiteY297" fmla="*/ 4945397 h 6143637"/>
              <a:gd name="connsiteX298" fmla="*/ 3118293 w 6393803"/>
              <a:gd name="connsiteY298" fmla="*/ 4866789 h 6143637"/>
              <a:gd name="connsiteX299" fmla="*/ 3196901 w 6393803"/>
              <a:gd name="connsiteY299" fmla="*/ 4788182 h 6143637"/>
              <a:gd name="connsiteX300" fmla="*/ 2937253 w 6393803"/>
              <a:gd name="connsiteY300" fmla="*/ 4788182 h 6143637"/>
              <a:gd name="connsiteX301" fmla="*/ 3015861 w 6393803"/>
              <a:gd name="connsiteY301" fmla="*/ 4866789 h 6143637"/>
              <a:gd name="connsiteX302" fmla="*/ 2937253 w 6393803"/>
              <a:gd name="connsiteY302" fmla="*/ 4945397 h 6143637"/>
              <a:gd name="connsiteX303" fmla="*/ 2858645 w 6393803"/>
              <a:gd name="connsiteY303" fmla="*/ 4866789 h 6143637"/>
              <a:gd name="connsiteX304" fmla="*/ 2937253 w 6393803"/>
              <a:gd name="connsiteY304" fmla="*/ 4788182 h 6143637"/>
              <a:gd name="connsiteX305" fmla="*/ 2677604 w 6393803"/>
              <a:gd name="connsiteY305" fmla="*/ 4788182 h 6143637"/>
              <a:gd name="connsiteX306" fmla="*/ 2756212 w 6393803"/>
              <a:gd name="connsiteY306" fmla="*/ 4866789 h 6143637"/>
              <a:gd name="connsiteX307" fmla="*/ 2677604 w 6393803"/>
              <a:gd name="connsiteY307" fmla="*/ 4945397 h 6143637"/>
              <a:gd name="connsiteX308" fmla="*/ 2598996 w 6393803"/>
              <a:gd name="connsiteY308" fmla="*/ 4866789 h 6143637"/>
              <a:gd name="connsiteX309" fmla="*/ 2677604 w 6393803"/>
              <a:gd name="connsiteY309" fmla="*/ 4788182 h 6143637"/>
              <a:gd name="connsiteX310" fmla="*/ 2417955 w 6393803"/>
              <a:gd name="connsiteY310" fmla="*/ 4788182 h 6143637"/>
              <a:gd name="connsiteX311" fmla="*/ 2496563 w 6393803"/>
              <a:gd name="connsiteY311" fmla="*/ 4866789 h 6143637"/>
              <a:gd name="connsiteX312" fmla="*/ 2417955 w 6393803"/>
              <a:gd name="connsiteY312" fmla="*/ 4945397 h 6143637"/>
              <a:gd name="connsiteX313" fmla="*/ 2339347 w 6393803"/>
              <a:gd name="connsiteY313" fmla="*/ 4866789 h 6143637"/>
              <a:gd name="connsiteX314" fmla="*/ 2417955 w 6393803"/>
              <a:gd name="connsiteY314" fmla="*/ 4788182 h 6143637"/>
              <a:gd name="connsiteX315" fmla="*/ 2158306 w 6393803"/>
              <a:gd name="connsiteY315" fmla="*/ 4788182 h 6143637"/>
              <a:gd name="connsiteX316" fmla="*/ 2236914 w 6393803"/>
              <a:gd name="connsiteY316" fmla="*/ 4866789 h 6143637"/>
              <a:gd name="connsiteX317" fmla="*/ 2158306 w 6393803"/>
              <a:gd name="connsiteY317" fmla="*/ 4945397 h 6143637"/>
              <a:gd name="connsiteX318" fmla="*/ 2079699 w 6393803"/>
              <a:gd name="connsiteY318" fmla="*/ 4866789 h 6143637"/>
              <a:gd name="connsiteX319" fmla="*/ 2158306 w 6393803"/>
              <a:gd name="connsiteY319" fmla="*/ 4788182 h 6143637"/>
              <a:gd name="connsiteX320" fmla="*/ 1898657 w 6393803"/>
              <a:gd name="connsiteY320" fmla="*/ 4788182 h 6143637"/>
              <a:gd name="connsiteX321" fmla="*/ 1977265 w 6393803"/>
              <a:gd name="connsiteY321" fmla="*/ 4866789 h 6143637"/>
              <a:gd name="connsiteX322" fmla="*/ 1898657 w 6393803"/>
              <a:gd name="connsiteY322" fmla="*/ 4945397 h 6143637"/>
              <a:gd name="connsiteX323" fmla="*/ 1820050 w 6393803"/>
              <a:gd name="connsiteY323" fmla="*/ 4866789 h 6143637"/>
              <a:gd name="connsiteX324" fmla="*/ 1898657 w 6393803"/>
              <a:gd name="connsiteY324" fmla="*/ 4788182 h 6143637"/>
              <a:gd name="connsiteX325" fmla="*/ 1639009 w 6393803"/>
              <a:gd name="connsiteY325" fmla="*/ 4788182 h 6143637"/>
              <a:gd name="connsiteX326" fmla="*/ 1715187 w 6393803"/>
              <a:gd name="connsiteY326" fmla="*/ 4866789 h 6143637"/>
              <a:gd name="connsiteX327" fmla="*/ 1639009 w 6393803"/>
              <a:gd name="connsiteY327" fmla="*/ 4945397 h 6143637"/>
              <a:gd name="connsiteX328" fmla="*/ 1560401 w 6393803"/>
              <a:gd name="connsiteY328" fmla="*/ 4866789 h 6143637"/>
              <a:gd name="connsiteX329" fmla="*/ 1639009 w 6393803"/>
              <a:gd name="connsiteY329" fmla="*/ 4788182 h 6143637"/>
              <a:gd name="connsiteX330" fmla="*/ 1379361 w 6393803"/>
              <a:gd name="connsiteY330" fmla="*/ 4788182 h 6143637"/>
              <a:gd name="connsiteX331" fmla="*/ 1455539 w 6393803"/>
              <a:gd name="connsiteY331" fmla="*/ 4866789 h 6143637"/>
              <a:gd name="connsiteX332" fmla="*/ 1379361 w 6393803"/>
              <a:gd name="connsiteY332" fmla="*/ 4945397 h 6143637"/>
              <a:gd name="connsiteX333" fmla="*/ 1300674 w 6393803"/>
              <a:gd name="connsiteY333" fmla="*/ 4866789 h 6143637"/>
              <a:gd name="connsiteX334" fmla="*/ 1379361 w 6393803"/>
              <a:gd name="connsiteY334" fmla="*/ 4788182 h 6143637"/>
              <a:gd name="connsiteX335" fmla="*/ 1117282 w 6393803"/>
              <a:gd name="connsiteY335" fmla="*/ 4788182 h 6143637"/>
              <a:gd name="connsiteX336" fmla="*/ 1195890 w 6393803"/>
              <a:gd name="connsiteY336" fmla="*/ 4866789 h 6143637"/>
              <a:gd name="connsiteX337" fmla="*/ 1117282 w 6393803"/>
              <a:gd name="connsiteY337" fmla="*/ 4945397 h 6143637"/>
              <a:gd name="connsiteX338" fmla="*/ 1041025 w 6393803"/>
              <a:gd name="connsiteY338" fmla="*/ 4866789 h 6143637"/>
              <a:gd name="connsiteX339" fmla="*/ 1117282 w 6393803"/>
              <a:gd name="connsiteY339" fmla="*/ 4788182 h 6143637"/>
              <a:gd name="connsiteX340" fmla="*/ 857633 w 6393803"/>
              <a:gd name="connsiteY340" fmla="*/ 4788182 h 6143637"/>
              <a:gd name="connsiteX341" fmla="*/ 936240 w 6393803"/>
              <a:gd name="connsiteY341" fmla="*/ 4866789 h 6143637"/>
              <a:gd name="connsiteX342" fmla="*/ 857633 w 6393803"/>
              <a:gd name="connsiteY342" fmla="*/ 4945397 h 6143637"/>
              <a:gd name="connsiteX343" fmla="*/ 781376 w 6393803"/>
              <a:gd name="connsiteY343" fmla="*/ 4866789 h 6143637"/>
              <a:gd name="connsiteX344" fmla="*/ 857633 w 6393803"/>
              <a:gd name="connsiteY344" fmla="*/ 4788182 h 6143637"/>
              <a:gd name="connsiteX345" fmla="*/ 5795897 w 6393803"/>
              <a:gd name="connsiteY345" fmla="*/ 4490365 h 6143637"/>
              <a:gd name="connsiteX346" fmla="*/ 5874505 w 6393803"/>
              <a:gd name="connsiteY346" fmla="*/ 4568973 h 6143637"/>
              <a:gd name="connsiteX347" fmla="*/ 5795897 w 6393803"/>
              <a:gd name="connsiteY347" fmla="*/ 4645229 h 6143637"/>
              <a:gd name="connsiteX348" fmla="*/ 5717289 w 6393803"/>
              <a:gd name="connsiteY348" fmla="*/ 4568973 h 6143637"/>
              <a:gd name="connsiteX349" fmla="*/ 5795897 w 6393803"/>
              <a:gd name="connsiteY349" fmla="*/ 4490365 h 6143637"/>
              <a:gd name="connsiteX350" fmla="*/ 5536248 w 6393803"/>
              <a:gd name="connsiteY350" fmla="*/ 4490365 h 6143637"/>
              <a:gd name="connsiteX351" fmla="*/ 5614856 w 6393803"/>
              <a:gd name="connsiteY351" fmla="*/ 4568973 h 6143637"/>
              <a:gd name="connsiteX352" fmla="*/ 5536248 w 6393803"/>
              <a:gd name="connsiteY352" fmla="*/ 4645229 h 6143637"/>
              <a:gd name="connsiteX353" fmla="*/ 5457640 w 6393803"/>
              <a:gd name="connsiteY353" fmla="*/ 4568973 h 6143637"/>
              <a:gd name="connsiteX354" fmla="*/ 5536248 w 6393803"/>
              <a:gd name="connsiteY354" fmla="*/ 4490365 h 6143637"/>
              <a:gd name="connsiteX355" fmla="*/ 5274248 w 6393803"/>
              <a:gd name="connsiteY355" fmla="*/ 4490365 h 6143637"/>
              <a:gd name="connsiteX356" fmla="*/ 5352856 w 6393803"/>
              <a:gd name="connsiteY356" fmla="*/ 4568973 h 6143637"/>
              <a:gd name="connsiteX357" fmla="*/ 5274248 w 6393803"/>
              <a:gd name="connsiteY357" fmla="*/ 4645229 h 6143637"/>
              <a:gd name="connsiteX358" fmla="*/ 5197991 w 6393803"/>
              <a:gd name="connsiteY358" fmla="*/ 4568973 h 6143637"/>
              <a:gd name="connsiteX359" fmla="*/ 5274248 w 6393803"/>
              <a:gd name="connsiteY359" fmla="*/ 4490365 h 6143637"/>
              <a:gd name="connsiteX360" fmla="*/ 5014522 w 6393803"/>
              <a:gd name="connsiteY360" fmla="*/ 4490365 h 6143637"/>
              <a:gd name="connsiteX361" fmla="*/ 5093130 w 6393803"/>
              <a:gd name="connsiteY361" fmla="*/ 4568973 h 6143637"/>
              <a:gd name="connsiteX362" fmla="*/ 5014522 w 6393803"/>
              <a:gd name="connsiteY362" fmla="*/ 4645229 h 6143637"/>
              <a:gd name="connsiteX363" fmla="*/ 4938343 w 6393803"/>
              <a:gd name="connsiteY363" fmla="*/ 4568973 h 6143637"/>
              <a:gd name="connsiteX364" fmla="*/ 5014522 w 6393803"/>
              <a:gd name="connsiteY364" fmla="*/ 4490365 h 6143637"/>
              <a:gd name="connsiteX365" fmla="*/ 4754873 w 6393803"/>
              <a:gd name="connsiteY365" fmla="*/ 4490365 h 6143637"/>
              <a:gd name="connsiteX366" fmla="*/ 4833481 w 6393803"/>
              <a:gd name="connsiteY366" fmla="*/ 4568973 h 6143637"/>
              <a:gd name="connsiteX367" fmla="*/ 4754873 w 6393803"/>
              <a:gd name="connsiteY367" fmla="*/ 4645229 h 6143637"/>
              <a:gd name="connsiteX368" fmla="*/ 4678694 w 6393803"/>
              <a:gd name="connsiteY368" fmla="*/ 4568973 h 6143637"/>
              <a:gd name="connsiteX369" fmla="*/ 4754873 w 6393803"/>
              <a:gd name="connsiteY369" fmla="*/ 4490365 h 6143637"/>
              <a:gd name="connsiteX370" fmla="*/ 4495224 w 6393803"/>
              <a:gd name="connsiteY370" fmla="*/ 4490365 h 6143637"/>
              <a:gd name="connsiteX371" fmla="*/ 4573832 w 6393803"/>
              <a:gd name="connsiteY371" fmla="*/ 4568973 h 6143637"/>
              <a:gd name="connsiteX372" fmla="*/ 4495224 w 6393803"/>
              <a:gd name="connsiteY372" fmla="*/ 4645229 h 6143637"/>
              <a:gd name="connsiteX373" fmla="*/ 4418967 w 6393803"/>
              <a:gd name="connsiteY373" fmla="*/ 4568973 h 6143637"/>
              <a:gd name="connsiteX374" fmla="*/ 4495224 w 6393803"/>
              <a:gd name="connsiteY374" fmla="*/ 4490365 h 6143637"/>
              <a:gd name="connsiteX375" fmla="*/ 4235575 w 6393803"/>
              <a:gd name="connsiteY375" fmla="*/ 4490365 h 6143637"/>
              <a:gd name="connsiteX376" fmla="*/ 4314183 w 6393803"/>
              <a:gd name="connsiteY376" fmla="*/ 4568973 h 6143637"/>
              <a:gd name="connsiteX377" fmla="*/ 4235575 w 6393803"/>
              <a:gd name="connsiteY377" fmla="*/ 4645229 h 6143637"/>
              <a:gd name="connsiteX378" fmla="*/ 4156967 w 6393803"/>
              <a:gd name="connsiteY378" fmla="*/ 4568973 h 6143637"/>
              <a:gd name="connsiteX379" fmla="*/ 4235575 w 6393803"/>
              <a:gd name="connsiteY379" fmla="*/ 4490365 h 6143637"/>
              <a:gd name="connsiteX380" fmla="*/ 3975926 w 6393803"/>
              <a:gd name="connsiteY380" fmla="*/ 4490365 h 6143637"/>
              <a:gd name="connsiteX381" fmla="*/ 4054534 w 6393803"/>
              <a:gd name="connsiteY381" fmla="*/ 4568973 h 6143637"/>
              <a:gd name="connsiteX382" fmla="*/ 3975926 w 6393803"/>
              <a:gd name="connsiteY382" fmla="*/ 4645229 h 6143637"/>
              <a:gd name="connsiteX383" fmla="*/ 3897319 w 6393803"/>
              <a:gd name="connsiteY383" fmla="*/ 4568973 h 6143637"/>
              <a:gd name="connsiteX384" fmla="*/ 3975926 w 6393803"/>
              <a:gd name="connsiteY384" fmla="*/ 4490365 h 6143637"/>
              <a:gd name="connsiteX385" fmla="*/ 3716277 w 6393803"/>
              <a:gd name="connsiteY385" fmla="*/ 4490365 h 6143637"/>
              <a:gd name="connsiteX386" fmla="*/ 3794885 w 6393803"/>
              <a:gd name="connsiteY386" fmla="*/ 4568973 h 6143637"/>
              <a:gd name="connsiteX387" fmla="*/ 3716277 w 6393803"/>
              <a:gd name="connsiteY387" fmla="*/ 4645229 h 6143637"/>
              <a:gd name="connsiteX388" fmla="*/ 3637670 w 6393803"/>
              <a:gd name="connsiteY388" fmla="*/ 4568973 h 6143637"/>
              <a:gd name="connsiteX389" fmla="*/ 3716277 w 6393803"/>
              <a:gd name="connsiteY389" fmla="*/ 4490365 h 6143637"/>
              <a:gd name="connsiteX390" fmla="*/ 3456628 w 6393803"/>
              <a:gd name="connsiteY390" fmla="*/ 4490365 h 6143637"/>
              <a:gd name="connsiteX391" fmla="*/ 3535236 w 6393803"/>
              <a:gd name="connsiteY391" fmla="*/ 4568973 h 6143637"/>
              <a:gd name="connsiteX392" fmla="*/ 3456628 w 6393803"/>
              <a:gd name="connsiteY392" fmla="*/ 4645229 h 6143637"/>
              <a:gd name="connsiteX393" fmla="*/ 3378021 w 6393803"/>
              <a:gd name="connsiteY393" fmla="*/ 4568973 h 6143637"/>
              <a:gd name="connsiteX394" fmla="*/ 3456628 w 6393803"/>
              <a:gd name="connsiteY394" fmla="*/ 4490365 h 6143637"/>
              <a:gd name="connsiteX395" fmla="*/ 3196901 w 6393803"/>
              <a:gd name="connsiteY395" fmla="*/ 4490365 h 6143637"/>
              <a:gd name="connsiteX396" fmla="*/ 3275587 w 6393803"/>
              <a:gd name="connsiteY396" fmla="*/ 4568973 h 6143637"/>
              <a:gd name="connsiteX397" fmla="*/ 3196901 w 6393803"/>
              <a:gd name="connsiteY397" fmla="*/ 4645229 h 6143637"/>
              <a:gd name="connsiteX398" fmla="*/ 3118293 w 6393803"/>
              <a:gd name="connsiteY398" fmla="*/ 4568973 h 6143637"/>
              <a:gd name="connsiteX399" fmla="*/ 3196901 w 6393803"/>
              <a:gd name="connsiteY399" fmla="*/ 4490365 h 6143637"/>
              <a:gd name="connsiteX400" fmla="*/ 2937253 w 6393803"/>
              <a:gd name="connsiteY400" fmla="*/ 4490365 h 6143637"/>
              <a:gd name="connsiteX401" fmla="*/ 3015861 w 6393803"/>
              <a:gd name="connsiteY401" fmla="*/ 4568973 h 6143637"/>
              <a:gd name="connsiteX402" fmla="*/ 2937253 w 6393803"/>
              <a:gd name="connsiteY402" fmla="*/ 4645229 h 6143637"/>
              <a:gd name="connsiteX403" fmla="*/ 2858645 w 6393803"/>
              <a:gd name="connsiteY403" fmla="*/ 4568973 h 6143637"/>
              <a:gd name="connsiteX404" fmla="*/ 2937253 w 6393803"/>
              <a:gd name="connsiteY404" fmla="*/ 4490365 h 6143637"/>
              <a:gd name="connsiteX405" fmla="*/ 2677604 w 6393803"/>
              <a:gd name="connsiteY405" fmla="*/ 4490365 h 6143637"/>
              <a:gd name="connsiteX406" fmla="*/ 2756212 w 6393803"/>
              <a:gd name="connsiteY406" fmla="*/ 4568973 h 6143637"/>
              <a:gd name="connsiteX407" fmla="*/ 2677604 w 6393803"/>
              <a:gd name="connsiteY407" fmla="*/ 4645229 h 6143637"/>
              <a:gd name="connsiteX408" fmla="*/ 2598996 w 6393803"/>
              <a:gd name="connsiteY408" fmla="*/ 4568973 h 6143637"/>
              <a:gd name="connsiteX409" fmla="*/ 2677604 w 6393803"/>
              <a:gd name="connsiteY409" fmla="*/ 4490365 h 6143637"/>
              <a:gd name="connsiteX410" fmla="*/ 2417955 w 6393803"/>
              <a:gd name="connsiteY410" fmla="*/ 4490365 h 6143637"/>
              <a:gd name="connsiteX411" fmla="*/ 2496563 w 6393803"/>
              <a:gd name="connsiteY411" fmla="*/ 4568973 h 6143637"/>
              <a:gd name="connsiteX412" fmla="*/ 2417955 w 6393803"/>
              <a:gd name="connsiteY412" fmla="*/ 4645229 h 6143637"/>
              <a:gd name="connsiteX413" fmla="*/ 2339347 w 6393803"/>
              <a:gd name="connsiteY413" fmla="*/ 4568973 h 6143637"/>
              <a:gd name="connsiteX414" fmla="*/ 2417955 w 6393803"/>
              <a:gd name="connsiteY414" fmla="*/ 4490365 h 6143637"/>
              <a:gd name="connsiteX415" fmla="*/ 2158306 w 6393803"/>
              <a:gd name="connsiteY415" fmla="*/ 4490365 h 6143637"/>
              <a:gd name="connsiteX416" fmla="*/ 2236914 w 6393803"/>
              <a:gd name="connsiteY416" fmla="*/ 4568973 h 6143637"/>
              <a:gd name="connsiteX417" fmla="*/ 2158306 w 6393803"/>
              <a:gd name="connsiteY417" fmla="*/ 4645229 h 6143637"/>
              <a:gd name="connsiteX418" fmla="*/ 2079699 w 6393803"/>
              <a:gd name="connsiteY418" fmla="*/ 4568973 h 6143637"/>
              <a:gd name="connsiteX419" fmla="*/ 2158306 w 6393803"/>
              <a:gd name="connsiteY419" fmla="*/ 4490365 h 6143637"/>
              <a:gd name="connsiteX420" fmla="*/ 1898657 w 6393803"/>
              <a:gd name="connsiteY420" fmla="*/ 4490365 h 6143637"/>
              <a:gd name="connsiteX421" fmla="*/ 1977265 w 6393803"/>
              <a:gd name="connsiteY421" fmla="*/ 4568973 h 6143637"/>
              <a:gd name="connsiteX422" fmla="*/ 1898657 w 6393803"/>
              <a:gd name="connsiteY422" fmla="*/ 4645229 h 6143637"/>
              <a:gd name="connsiteX423" fmla="*/ 1820050 w 6393803"/>
              <a:gd name="connsiteY423" fmla="*/ 4568973 h 6143637"/>
              <a:gd name="connsiteX424" fmla="*/ 1898657 w 6393803"/>
              <a:gd name="connsiteY424" fmla="*/ 4490365 h 6143637"/>
              <a:gd name="connsiteX425" fmla="*/ 1639009 w 6393803"/>
              <a:gd name="connsiteY425" fmla="*/ 4490365 h 6143637"/>
              <a:gd name="connsiteX426" fmla="*/ 1715187 w 6393803"/>
              <a:gd name="connsiteY426" fmla="*/ 4568973 h 6143637"/>
              <a:gd name="connsiteX427" fmla="*/ 1639009 w 6393803"/>
              <a:gd name="connsiteY427" fmla="*/ 4645229 h 6143637"/>
              <a:gd name="connsiteX428" fmla="*/ 1560401 w 6393803"/>
              <a:gd name="connsiteY428" fmla="*/ 4568973 h 6143637"/>
              <a:gd name="connsiteX429" fmla="*/ 1639009 w 6393803"/>
              <a:gd name="connsiteY429" fmla="*/ 4490365 h 6143637"/>
              <a:gd name="connsiteX430" fmla="*/ 1379361 w 6393803"/>
              <a:gd name="connsiteY430" fmla="*/ 4490365 h 6143637"/>
              <a:gd name="connsiteX431" fmla="*/ 1455539 w 6393803"/>
              <a:gd name="connsiteY431" fmla="*/ 4568973 h 6143637"/>
              <a:gd name="connsiteX432" fmla="*/ 1379361 w 6393803"/>
              <a:gd name="connsiteY432" fmla="*/ 4645229 h 6143637"/>
              <a:gd name="connsiteX433" fmla="*/ 1300674 w 6393803"/>
              <a:gd name="connsiteY433" fmla="*/ 4568973 h 6143637"/>
              <a:gd name="connsiteX434" fmla="*/ 1379361 w 6393803"/>
              <a:gd name="connsiteY434" fmla="*/ 4490365 h 6143637"/>
              <a:gd name="connsiteX435" fmla="*/ 1117282 w 6393803"/>
              <a:gd name="connsiteY435" fmla="*/ 4490365 h 6143637"/>
              <a:gd name="connsiteX436" fmla="*/ 1195890 w 6393803"/>
              <a:gd name="connsiteY436" fmla="*/ 4568973 h 6143637"/>
              <a:gd name="connsiteX437" fmla="*/ 1117282 w 6393803"/>
              <a:gd name="connsiteY437" fmla="*/ 4645229 h 6143637"/>
              <a:gd name="connsiteX438" fmla="*/ 1041025 w 6393803"/>
              <a:gd name="connsiteY438" fmla="*/ 4568973 h 6143637"/>
              <a:gd name="connsiteX439" fmla="*/ 1117282 w 6393803"/>
              <a:gd name="connsiteY439" fmla="*/ 4490365 h 6143637"/>
              <a:gd name="connsiteX440" fmla="*/ 857633 w 6393803"/>
              <a:gd name="connsiteY440" fmla="*/ 4490365 h 6143637"/>
              <a:gd name="connsiteX441" fmla="*/ 936240 w 6393803"/>
              <a:gd name="connsiteY441" fmla="*/ 4568973 h 6143637"/>
              <a:gd name="connsiteX442" fmla="*/ 857633 w 6393803"/>
              <a:gd name="connsiteY442" fmla="*/ 4645229 h 6143637"/>
              <a:gd name="connsiteX443" fmla="*/ 781376 w 6393803"/>
              <a:gd name="connsiteY443" fmla="*/ 4568973 h 6143637"/>
              <a:gd name="connsiteX444" fmla="*/ 857633 w 6393803"/>
              <a:gd name="connsiteY444" fmla="*/ 4490365 h 6143637"/>
              <a:gd name="connsiteX445" fmla="*/ 597984 w 6393803"/>
              <a:gd name="connsiteY445" fmla="*/ 4490365 h 6143637"/>
              <a:gd name="connsiteX446" fmla="*/ 676591 w 6393803"/>
              <a:gd name="connsiteY446" fmla="*/ 4568973 h 6143637"/>
              <a:gd name="connsiteX447" fmla="*/ 597984 w 6393803"/>
              <a:gd name="connsiteY447" fmla="*/ 4645229 h 6143637"/>
              <a:gd name="connsiteX448" fmla="*/ 521727 w 6393803"/>
              <a:gd name="connsiteY448" fmla="*/ 4568973 h 6143637"/>
              <a:gd name="connsiteX449" fmla="*/ 597984 w 6393803"/>
              <a:gd name="connsiteY449" fmla="*/ 4490365 h 6143637"/>
              <a:gd name="connsiteX450" fmla="*/ 5795897 w 6393803"/>
              <a:gd name="connsiteY450" fmla="*/ 4190197 h 6143637"/>
              <a:gd name="connsiteX451" fmla="*/ 5874505 w 6393803"/>
              <a:gd name="connsiteY451" fmla="*/ 4268805 h 6143637"/>
              <a:gd name="connsiteX452" fmla="*/ 5795897 w 6393803"/>
              <a:gd name="connsiteY452" fmla="*/ 4347491 h 6143637"/>
              <a:gd name="connsiteX453" fmla="*/ 5717289 w 6393803"/>
              <a:gd name="connsiteY453" fmla="*/ 4268805 h 6143637"/>
              <a:gd name="connsiteX454" fmla="*/ 5795897 w 6393803"/>
              <a:gd name="connsiteY454" fmla="*/ 4190197 h 6143637"/>
              <a:gd name="connsiteX455" fmla="*/ 5536248 w 6393803"/>
              <a:gd name="connsiteY455" fmla="*/ 4190197 h 6143637"/>
              <a:gd name="connsiteX456" fmla="*/ 5614856 w 6393803"/>
              <a:gd name="connsiteY456" fmla="*/ 4268805 h 6143637"/>
              <a:gd name="connsiteX457" fmla="*/ 5536248 w 6393803"/>
              <a:gd name="connsiteY457" fmla="*/ 4347491 h 6143637"/>
              <a:gd name="connsiteX458" fmla="*/ 5457640 w 6393803"/>
              <a:gd name="connsiteY458" fmla="*/ 4268805 h 6143637"/>
              <a:gd name="connsiteX459" fmla="*/ 5536248 w 6393803"/>
              <a:gd name="connsiteY459" fmla="*/ 4190197 h 6143637"/>
              <a:gd name="connsiteX460" fmla="*/ 5274248 w 6393803"/>
              <a:gd name="connsiteY460" fmla="*/ 4190197 h 6143637"/>
              <a:gd name="connsiteX461" fmla="*/ 5352856 w 6393803"/>
              <a:gd name="connsiteY461" fmla="*/ 4268805 h 6143637"/>
              <a:gd name="connsiteX462" fmla="*/ 5274248 w 6393803"/>
              <a:gd name="connsiteY462" fmla="*/ 4347491 h 6143637"/>
              <a:gd name="connsiteX463" fmla="*/ 5197991 w 6393803"/>
              <a:gd name="connsiteY463" fmla="*/ 4268805 h 6143637"/>
              <a:gd name="connsiteX464" fmla="*/ 5274248 w 6393803"/>
              <a:gd name="connsiteY464" fmla="*/ 4190197 h 6143637"/>
              <a:gd name="connsiteX465" fmla="*/ 5014522 w 6393803"/>
              <a:gd name="connsiteY465" fmla="*/ 4190197 h 6143637"/>
              <a:gd name="connsiteX466" fmla="*/ 5093130 w 6393803"/>
              <a:gd name="connsiteY466" fmla="*/ 4268805 h 6143637"/>
              <a:gd name="connsiteX467" fmla="*/ 5014522 w 6393803"/>
              <a:gd name="connsiteY467" fmla="*/ 4347491 h 6143637"/>
              <a:gd name="connsiteX468" fmla="*/ 4938343 w 6393803"/>
              <a:gd name="connsiteY468" fmla="*/ 4268805 h 6143637"/>
              <a:gd name="connsiteX469" fmla="*/ 5014522 w 6393803"/>
              <a:gd name="connsiteY469" fmla="*/ 4190197 h 6143637"/>
              <a:gd name="connsiteX470" fmla="*/ 4754873 w 6393803"/>
              <a:gd name="connsiteY470" fmla="*/ 4190197 h 6143637"/>
              <a:gd name="connsiteX471" fmla="*/ 4833481 w 6393803"/>
              <a:gd name="connsiteY471" fmla="*/ 4268805 h 6143637"/>
              <a:gd name="connsiteX472" fmla="*/ 4754873 w 6393803"/>
              <a:gd name="connsiteY472" fmla="*/ 4347491 h 6143637"/>
              <a:gd name="connsiteX473" fmla="*/ 4678694 w 6393803"/>
              <a:gd name="connsiteY473" fmla="*/ 4268805 h 6143637"/>
              <a:gd name="connsiteX474" fmla="*/ 4754873 w 6393803"/>
              <a:gd name="connsiteY474" fmla="*/ 4190197 h 6143637"/>
              <a:gd name="connsiteX475" fmla="*/ 4495224 w 6393803"/>
              <a:gd name="connsiteY475" fmla="*/ 4190197 h 6143637"/>
              <a:gd name="connsiteX476" fmla="*/ 4573832 w 6393803"/>
              <a:gd name="connsiteY476" fmla="*/ 4268805 h 6143637"/>
              <a:gd name="connsiteX477" fmla="*/ 4495224 w 6393803"/>
              <a:gd name="connsiteY477" fmla="*/ 4347491 h 6143637"/>
              <a:gd name="connsiteX478" fmla="*/ 4418967 w 6393803"/>
              <a:gd name="connsiteY478" fmla="*/ 4268805 h 6143637"/>
              <a:gd name="connsiteX479" fmla="*/ 4495224 w 6393803"/>
              <a:gd name="connsiteY479" fmla="*/ 4190197 h 6143637"/>
              <a:gd name="connsiteX480" fmla="*/ 4235575 w 6393803"/>
              <a:gd name="connsiteY480" fmla="*/ 4190197 h 6143637"/>
              <a:gd name="connsiteX481" fmla="*/ 4314183 w 6393803"/>
              <a:gd name="connsiteY481" fmla="*/ 4268805 h 6143637"/>
              <a:gd name="connsiteX482" fmla="*/ 4235575 w 6393803"/>
              <a:gd name="connsiteY482" fmla="*/ 4347491 h 6143637"/>
              <a:gd name="connsiteX483" fmla="*/ 4156967 w 6393803"/>
              <a:gd name="connsiteY483" fmla="*/ 4268805 h 6143637"/>
              <a:gd name="connsiteX484" fmla="*/ 4235575 w 6393803"/>
              <a:gd name="connsiteY484" fmla="*/ 4190197 h 6143637"/>
              <a:gd name="connsiteX485" fmla="*/ 3975926 w 6393803"/>
              <a:gd name="connsiteY485" fmla="*/ 4190197 h 6143637"/>
              <a:gd name="connsiteX486" fmla="*/ 4054534 w 6393803"/>
              <a:gd name="connsiteY486" fmla="*/ 4268805 h 6143637"/>
              <a:gd name="connsiteX487" fmla="*/ 3975926 w 6393803"/>
              <a:gd name="connsiteY487" fmla="*/ 4347491 h 6143637"/>
              <a:gd name="connsiteX488" fmla="*/ 3897319 w 6393803"/>
              <a:gd name="connsiteY488" fmla="*/ 4268805 h 6143637"/>
              <a:gd name="connsiteX489" fmla="*/ 3975926 w 6393803"/>
              <a:gd name="connsiteY489" fmla="*/ 4190197 h 6143637"/>
              <a:gd name="connsiteX490" fmla="*/ 3716277 w 6393803"/>
              <a:gd name="connsiteY490" fmla="*/ 4190197 h 6143637"/>
              <a:gd name="connsiteX491" fmla="*/ 3794885 w 6393803"/>
              <a:gd name="connsiteY491" fmla="*/ 4268805 h 6143637"/>
              <a:gd name="connsiteX492" fmla="*/ 3716277 w 6393803"/>
              <a:gd name="connsiteY492" fmla="*/ 4347491 h 6143637"/>
              <a:gd name="connsiteX493" fmla="*/ 3637670 w 6393803"/>
              <a:gd name="connsiteY493" fmla="*/ 4268805 h 6143637"/>
              <a:gd name="connsiteX494" fmla="*/ 3716277 w 6393803"/>
              <a:gd name="connsiteY494" fmla="*/ 4190197 h 6143637"/>
              <a:gd name="connsiteX495" fmla="*/ 3456628 w 6393803"/>
              <a:gd name="connsiteY495" fmla="*/ 4190197 h 6143637"/>
              <a:gd name="connsiteX496" fmla="*/ 3535236 w 6393803"/>
              <a:gd name="connsiteY496" fmla="*/ 4268805 h 6143637"/>
              <a:gd name="connsiteX497" fmla="*/ 3456628 w 6393803"/>
              <a:gd name="connsiteY497" fmla="*/ 4347491 h 6143637"/>
              <a:gd name="connsiteX498" fmla="*/ 3378021 w 6393803"/>
              <a:gd name="connsiteY498" fmla="*/ 4268805 h 6143637"/>
              <a:gd name="connsiteX499" fmla="*/ 3456628 w 6393803"/>
              <a:gd name="connsiteY499" fmla="*/ 4190197 h 6143637"/>
              <a:gd name="connsiteX500" fmla="*/ 3196901 w 6393803"/>
              <a:gd name="connsiteY500" fmla="*/ 4190197 h 6143637"/>
              <a:gd name="connsiteX501" fmla="*/ 3275587 w 6393803"/>
              <a:gd name="connsiteY501" fmla="*/ 4268805 h 6143637"/>
              <a:gd name="connsiteX502" fmla="*/ 3196901 w 6393803"/>
              <a:gd name="connsiteY502" fmla="*/ 4347491 h 6143637"/>
              <a:gd name="connsiteX503" fmla="*/ 3118293 w 6393803"/>
              <a:gd name="connsiteY503" fmla="*/ 4268805 h 6143637"/>
              <a:gd name="connsiteX504" fmla="*/ 3196901 w 6393803"/>
              <a:gd name="connsiteY504" fmla="*/ 4190197 h 6143637"/>
              <a:gd name="connsiteX505" fmla="*/ 2937253 w 6393803"/>
              <a:gd name="connsiteY505" fmla="*/ 4190197 h 6143637"/>
              <a:gd name="connsiteX506" fmla="*/ 3015861 w 6393803"/>
              <a:gd name="connsiteY506" fmla="*/ 4268805 h 6143637"/>
              <a:gd name="connsiteX507" fmla="*/ 2937253 w 6393803"/>
              <a:gd name="connsiteY507" fmla="*/ 4347491 h 6143637"/>
              <a:gd name="connsiteX508" fmla="*/ 2858645 w 6393803"/>
              <a:gd name="connsiteY508" fmla="*/ 4268805 h 6143637"/>
              <a:gd name="connsiteX509" fmla="*/ 2937253 w 6393803"/>
              <a:gd name="connsiteY509" fmla="*/ 4190197 h 6143637"/>
              <a:gd name="connsiteX510" fmla="*/ 2677604 w 6393803"/>
              <a:gd name="connsiteY510" fmla="*/ 4190197 h 6143637"/>
              <a:gd name="connsiteX511" fmla="*/ 2756212 w 6393803"/>
              <a:gd name="connsiteY511" fmla="*/ 4268805 h 6143637"/>
              <a:gd name="connsiteX512" fmla="*/ 2677604 w 6393803"/>
              <a:gd name="connsiteY512" fmla="*/ 4347491 h 6143637"/>
              <a:gd name="connsiteX513" fmla="*/ 2598996 w 6393803"/>
              <a:gd name="connsiteY513" fmla="*/ 4268805 h 6143637"/>
              <a:gd name="connsiteX514" fmla="*/ 2677604 w 6393803"/>
              <a:gd name="connsiteY514" fmla="*/ 4190197 h 6143637"/>
              <a:gd name="connsiteX515" fmla="*/ 2417955 w 6393803"/>
              <a:gd name="connsiteY515" fmla="*/ 4190197 h 6143637"/>
              <a:gd name="connsiteX516" fmla="*/ 2496563 w 6393803"/>
              <a:gd name="connsiteY516" fmla="*/ 4268805 h 6143637"/>
              <a:gd name="connsiteX517" fmla="*/ 2417955 w 6393803"/>
              <a:gd name="connsiteY517" fmla="*/ 4347491 h 6143637"/>
              <a:gd name="connsiteX518" fmla="*/ 2339347 w 6393803"/>
              <a:gd name="connsiteY518" fmla="*/ 4268805 h 6143637"/>
              <a:gd name="connsiteX519" fmla="*/ 2417955 w 6393803"/>
              <a:gd name="connsiteY519" fmla="*/ 4190197 h 6143637"/>
              <a:gd name="connsiteX520" fmla="*/ 2158306 w 6393803"/>
              <a:gd name="connsiteY520" fmla="*/ 4190197 h 6143637"/>
              <a:gd name="connsiteX521" fmla="*/ 2236914 w 6393803"/>
              <a:gd name="connsiteY521" fmla="*/ 4268805 h 6143637"/>
              <a:gd name="connsiteX522" fmla="*/ 2158306 w 6393803"/>
              <a:gd name="connsiteY522" fmla="*/ 4347491 h 6143637"/>
              <a:gd name="connsiteX523" fmla="*/ 2079699 w 6393803"/>
              <a:gd name="connsiteY523" fmla="*/ 4268805 h 6143637"/>
              <a:gd name="connsiteX524" fmla="*/ 2158306 w 6393803"/>
              <a:gd name="connsiteY524" fmla="*/ 4190197 h 6143637"/>
              <a:gd name="connsiteX525" fmla="*/ 1898657 w 6393803"/>
              <a:gd name="connsiteY525" fmla="*/ 4190197 h 6143637"/>
              <a:gd name="connsiteX526" fmla="*/ 1977265 w 6393803"/>
              <a:gd name="connsiteY526" fmla="*/ 4268805 h 6143637"/>
              <a:gd name="connsiteX527" fmla="*/ 1898657 w 6393803"/>
              <a:gd name="connsiteY527" fmla="*/ 4347491 h 6143637"/>
              <a:gd name="connsiteX528" fmla="*/ 1820050 w 6393803"/>
              <a:gd name="connsiteY528" fmla="*/ 4268805 h 6143637"/>
              <a:gd name="connsiteX529" fmla="*/ 1898657 w 6393803"/>
              <a:gd name="connsiteY529" fmla="*/ 4190197 h 6143637"/>
              <a:gd name="connsiteX530" fmla="*/ 1639009 w 6393803"/>
              <a:gd name="connsiteY530" fmla="*/ 4190197 h 6143637"/>
              <a:gd name="connsiteX531" fmla="*/ 1715187 w 6393803"/>
              <a:gd name="connsiteY531" fmla="*/ 4268805 h 6143637"/>
              <a:gd name="connsiteX532" fmla="*/ 1639009 w 6393803"/>
              <a:gd name="connsiteY532" fmla="*/ 4347491 h 6143637"/>
              <a:gd name="connsiteX533" fmla="*/ 1560401 w 6393803"/>
              <a:gd name="connsiteY533" fmla="*/ 4268805 h 6143637"/>
              <a:gd name="connsiteX534" fmla="*/ 1639009 w 6393803"/>
              <a:gd name="connsiteY534" fmla="*/ 4190197 h 6143637"/>
              <a:gd name="connsiteX535" fmla="*/ 1379361 w 6393803"/>
              <a:gd name="connsiteY535" fmla="*/ 4190197 h 6143637"/>
              <a:gd name="connsiteX536" fmla="*/ 1455539 w 6393803"/>
              <a:gd name="connsiteY536" fmla="*/ 4268805 h 6143637"/>
              <a:gd name="connsiteX537" fmla="*/ 1379361 w 6393803"/>
              <a:gd name="connsiteY537" fmla="*/ 4347491 h 6143637"/>
              <a:gd name="connsiteX538" fmla="*/ 1300674 w 6393803"/>
              <a:gd name="connsiteY538" fmla="*/ 4268805 h 6143637"/>
              <a:gd name="connsiteX539" fmla="*/ 1379361 w 6393803"/>
              <a:gd name="connsiteY539" fmla="*/ 4190197 h 6143637"/>
              <a:gd name="connsiteX540" fmla="*/ 1117282 w 6393803"/>
              <a:gd name="connsiteY540" fmla="*/ 4190197 h 6143637"/>
              <a:gd name="connsiteX541" fmla="*/ 1195890 w 6393803"/>
              <a:gd name="connsiteY541" fmla="*/ 4268805 h 6143637"/>
              <a:gd name="connsiteX542" fmla="*/ 1117282 w 6393803"/>
              <a:gd name="connsiteY542" fmla="*/ 4347491 h 6143637"/>
              <a:gd name="connsiteX543" fmla="*/ 1041025 w 6393803"/>
              <a:gd name="connsiteY543" fmla="*/ 4268805 h 6143637"/>
              <a:gd name="connsiteX544" fmla="*/ 1117282 w 6393803"/>
              <a:gd name="connsiteY544" fmla="*/ 4190197 h 6143637"/>
              <a:gd name="connsiteX545" fmla="*/ 857633 w 6393803"/>
              <a:gd name="connsiteY545" fmla="*/ 4190197 h 6143637"/>
              <a:gd name="connsiteX546" fmla="*/ 936240 w 6393803"/>
              <a:gd name="connsiteY546" fmla="*/ 4268805 h 6143637"/>
              <a:gd name="connsiteX547" fmla="*/ 857633 w 6393803"/>
              <a:gd name="connsiteY547" fmla="*/ 4347491 h 6143637"/>
              <a:gd name="connsiteX548" fmla="*/ 781376 w 6393803"/>
              <a:gd name="connsiteY548" fmla="*/ 4268805 h 6143637"/>
              <a:gd name="connsiteX549" fmla="*/ 857633 w 6393803"/>
              <a:gd name="connsiteY549" fmla="*/ 4190197 h 6143637"/>
              <a:gd name="connsiteX550" fmla="*/ 597984 w 6393803"/>
              <a:gd name="connsiteY550" fmla="*/ 4190197 h 6143637"/>
              <a:gd name="connsiteX551" fmla="*/ 676591 w 6393803"/>
              <a:gd name="connsiteY551" fmla="*/ 4268805 h 6143637"/>
              <a:gd name="connsiteX552" fmla="*/ 597984 w 6393803"/>
              <a:gd name="connsiteY552" fmla="*/ 4347491 h 6143637"/>
              <a:gd name="connsiteX553" fmla="*/ 521727 w 6393803"/>
              <a:gd name="connsiteY553" fmla="*/ 4268805 h 6143637"/>
              <a:gd name="connsiteX554" fmla="*/ 597984 w 6393803"/>
              <a:gd name="connsiteY554" fmla="*/ 4190197 h 6143637"/>
              <a:gd name="connsiteX555" fmla="*/ 6055546 w 6393803"/>
              <a:gd name="connsiteY555" fmla="*/ 3890108 h 6143637"/>
              <a:gd name="connsiteX556" fmla="*/ 6134154 w 6393803"/>
              <a:gd name="connsiteY556" fmla="*/ 3968716 h 6143637"/>
              <a:gd name="connsiteX557" fmla="*/ 6055546 w 6393803"/>
              <a:gd name="connsiteY557" fmla="*/ 4047324 h 6143637"/>
              <a:gd name="connsiteX558" fmla="*/ 5976938 w 6393803"/>
              <a:gd name="connsiteY558" fmla="*/ 3968716 h 6143637"/>
              <a:gd name="connsiteX559" fmla="*/ 6055546 w 6393803"/>
              <a:gd name="connsiteY559" fmla="*/ 3890108 h 6143637"/>
              <a:gd name="connsiteX560" fmla="*/ 5795897 w 6393803"/>
              <a:gd name="connsiteY560" fmla="*/ 3890108 h 6143637"/>
              <a:gd name="connsiteX561" fmla="*/ 5874505 w 6393803"/>
              <a:gd name="connsiteY561" fmla="*/ 3968716 h 6143637"/>
              <a:gd name="connsiteX562" fmla="*/ 5795897 w 6393803"/>
              <a:gd name="connsiteY562" fmla="*/ 4047324 h 6143637"/>
              <a:gd name="connsiteX563" fmla="*/ 5717289 w 6393803"/>
              <a:gd name="connsiteY563" fmla="*/ 3968716 h 6143637"/>
              <a:gd name="connsiteX564" fmla="*/ 5795897 w 6393803"/>
              <a:gd name="connsiteY564" fmla="*/ 3890108 h 6143637"/>
              <a:gd name="connsiteX565" fmla="*/ 5536248 w 6393803"/>
              <a:gd name="connsiteY565" fmla="*/ 3890108 h 6143637"/>
              <a:gd name="connsiteX566" fmla="*/ 5614856 w 6393803"/>
              <a:gd name="connsiteY566" fmla="*/ 3968716 h 6143637"/>
              <a:gd name="connsiteX567" fmla="*/ 5536248 w 6393803"/>
              <a:gd name="connsiteY567" fmla="*/ 4047324 h 6143637"/>
              <a:gd name="connsiteX568" fmla="*/ 5457640 w 6393803"/>
              <a:gd name="connsiteY568" fmla="*/ 3968716 h 6143637"/>
              <a:gd name="connsiteX569" fmla="*/ 5536248 w 6393803"/>
              <a:gd name="connsiteY569" fmla="*/ 3890108 h 6143637"/>
              <a:gd name="connsiteX570" fmla="*/ 5274248 w 6393803"/>
              <a:gd name="connsiteY570" fmla="*/ 3890108 h 6143637"/>
              <a:gd name="connsiteX571" fmla="*/ 5352856 w 6393803"/>
              <a:gd name="connsiteY571" fmla="*/ 3968716 h 6143637"/>
              <a:gd name="connsiteX572" fmla="*/ 5274248 w 6393803"/>
              <a:gd name="connsiteY572" fmla="*/ 4047324 h 6143637"/>
              <a:gd name="connsiteX573" fmla="*/ 5197991 w 6393803"/>
              <a:gd name="connsiteY573" fmla="*/ 3968716 h 6143637"/>
              <a:gd name="connsiteX574" fmla="*/ 5274248 w 6393803"/>
              <a:gd name="connsiteY574" fmla="*/ 3890108 h 6143637"/>
              <a:gd name="connsiteX575" fmla="*/ 5014522 w 6393803"/>
              <a:gd name="connsiteY575" fmla="*/ 3890108 h 6143637"/>
              <a:gd name="connsiteX576" fmla="*/ 5093130 w 6393803"/>
              <a:gd name="connsiteY576" fmla="*/ 3968716 h 6143637"/>
              <a:gd name="connsiteX577" fmla="*/ 5014522 w 6393803"/>
              <a:gd name="connsiteY577" fmla="*/ 4047324 h 6143637"/>
              <a:gd name="connsiteX578" fmla="*/ 4938343 w 6393803"/>
              <a:gd name="connsiteY578" fmla="*/ 3968716 h 6143637"/>
              <a:gd name="connsiteX579" fmla="*/ 5014522 w 6393803"/>
              <a:gd name="connsiteY579" fmla="*/ 3890108 h 6143637"/>
              <a:gd name="connsiteX580" fmla="*/ 4754873 w 6393803"/>
              <a:gd name="connsiteY580" fmla="*/ 3890108 h 6143637"/>
              <a:gd name="connsiteX581" fmla="*/ 4833481 w 6393803"/>
              <a:gd name="connsiteY581" fmla="*/ 3968716 h 6143637"/>
              <a:gd name="connsiteX582" fmla="*/ 4754873 w 6393803"/>
              <a:gd name="connsiteY582" fmla="*/ 4047324 h 6143637"/>
              <a:gd name="connsiteX583" fmla="*/ 4678694 w 6393803"/>
              <a:gd name="connsiteY583" fmla="*/ 3968716 h 6143637"/>
              <a:gd name="connsiteX584" fmla="*/ 4754873 w 6393803"/>
              <a:gd name="connsiteY584" fmla="*/ 3890108 h 6143637"/>
              <a:gd name="connsiteX585" fmla="*/ 4495224 w 6393803"/>
              <a:gd name="connsiteY585" fmla="*/ 3890108 h 6143637"/>
              <a:gd name="connsiteX586" fmla="*/ 4573832 w 6393803"/>
              <a:gd name="connsiteY586" fmla="*/ 3968716 h 6143637"/>
              <a:gd name="connsiteX587" fmla="*/ 4495224 w 6393803"/>
              <a:gd name="connsiteY587" fmla="*/ 4047324 h 6143637"/>
              <a:gd name="connsiteX588" fmla="*/ 4418967 w 6393803"/>
              <a:gd name="connsiteY588" fmla="*/ 3968716 h 6143637"/>
              <a:gd name="connsiteX589" fmla="*/ 4495224 w 6393803"/>
              <a:gd name="connsiteY589" fmla="*/ 3890108 h 6143637"/>
              <a:gd name="connsiteX590" fmla="*/ 4235575 w 6393803"/>
              <a:gd name="connsiteY590" fmla="*/ 3890108 h 6143637"/>
              <a:gd name="connsiteX591" fmla="*/ 4314183 w 6393803"/>
              <a:gd name="connsiteY591" fmla="*/ 3968716 h 6143637"/>
              <a:gd name="connsiteX592" fmla="*/ 4235575 w 6393803"/>
              <a:gd name="connsiteY592" fmla="*/ 4047324 h 6143637"/>
              <a:gd name="connsiteX593" fmla="*/ 4156967 w 6393803"/>
              <a:gd name="connsiteY593" fmla="*/ 3968716 h 6143637"/>
              <a:gd name="connsiteX594" fmla="*/ 4235575 w 6393803"/>
              <a:gd name="connsiteY594" fmla="*/ 3890108 h 6143637"/>
              <a:gd name="connsiteX595" fmla="*/ 3975926 w 6393803"/>
              <a:gd name="connsiteY595" fmla="*/ 3890108 h 6143637"/>
              <a:gd name="connsiteX596" fmla="*/ 4054534 w 6393803"/>
              <a:gd name="connsiteY596" fmla="*/ 3968716 h 6143637"/>
              <a:gd name="connsiteX597" fmla="*/ 3975926 w 6393803"/>
              <a:gd name="connsiteY597" fmla="*/ 4047324 h 6143637"/>
              <a:gd name="connsiteX598" fmla="*/ 3897319 w 6393803"/>
              <a:gd name="connsiteY598" fmla="*/ 3968716 h 6143637"/>
              <a:gd name="connsiteX599" fmla="*/ 3975926 w 6393803"/>
              <a:gd name="connsiteY599" fmla="*/ 3890108 h 6143637"/>
              <a:gd name="connsiteX600" fmla="*/ 3716277 w 6393803"/>
              <a:gd name="connsiteY600" fmla="*/ 3890108 h 6143637"/>
              <a:gd name="connsiteX601" fmla="*/ 3794885 w 6393803"/>
              <a:gd name="connsiteY601" fmla="*/ 3968716 h 6143637"/>
              <a:gd name="connsiteX602" fmla="*/ 3716277 w 6393803"/>
              <a:gd name="connsiteY602" fmla="*/ 4047324 h 6143637"/>
              <a:gd name="connsiteX603" fmla="*/ 3637670 w 6393803"/>
              <a:gd name="connsiteY603" fmla="*/ 3968716 h 6143637"/>
              <a:gd name="connsiteX604" fmla="*/ 3716277 w 6393803"/>
              <a:gd name="connsiteY604" fmla="*/ 3890108 h 6143637"/>
              <a:gd name="connsiteX605" fmla="*/ 3456628 w 6393803"/>
              <a:gd name="connsiteY605" fmla="*/ 3890108 h 6143637"/>
              <a:gd name="connsiteX606" fmla="*/ 3535236 w 6393803"/>
              <a:gd name="connsiteY606" fmla="*/ 3968716 h 6143637"/>
              <a:gd name="connsiteX607" fmla="*/ 3456628 w 6393803"/>
              <a:gd name="connsiteY607" fmla="*/ 4047324 h 6143637"/>
              <a:gd name="connsiteX608" fmla="*/ 3378021 w 6393803"/>
              <a:gd name="connsiteY608" fmla="*/ 3968716 h 6143637"/>
              <a:gd name="connsiteX609" fmla="*/ 3456628 w 6393803"/>
              <a:gd name="connsiteY609" fmla="*/ 3890108 h 6143637"/>
              <a:gd name="connsiteX610" fmla="*/ 3196901 w 6393803"/>
              <a:gd name="connsiteY610" fmla="*/ 3890108 h 6143637"/>
              <a:gd name="connsiteX611" fmla="*/ 3275587 w 6393803"/>
              <a:gd name="connsiteY611" fmla="*/ 3968716 h 6143637"/>
              <a:gd name="connsiteX612" fmla="*/ 3196901 w 6393803"/>
              <a:gd name="connsiteY612" fmla="*/ 4047324 h 6143637"/>
              <a:gd name="connsiteX613" fmla="*/ 3118293 w 6393803"/>
              <a:gd name="connsiteY613" fmla="*/ 3968716 h 6143637"/>
              <a:gd name="connsiteX614" fmla="*/ 3196901 w 6393803"/>
              <a:gd name="connsiteY614" fmla="*/ 3890108 h 6143637"/>
              <a:gd name="connsiteX615" fmla="*/ 2937253 w 6393803"/>
              <a:gd name="connsiteY615" fmla="*/ 3890108 h 6143637"/>
              <a:gd name="connsiteX616" fmla="*/ 3015861 w 6393803"/>
              <a:gd name="connsiteY616" fmla="*/ 3968716 h 6143637"/>
              <a:gd name="connsiteX617" fmla="*/ 2937253 w 6393803"/>
              <a:gd name="connsiteY617" fmla="*/ 4047324 h 6143637"/>
              <a:gd name="connsiteX618" fmla="*/ 2858645 w 6393803"/>
              <a:gd name="connsiteY618" fmla="*/ 3968716 h 6143637"/>
              <a:gd name="connsiteX619" fmla="*/ 2937253 w 6393803"/>
              <a:gd name="connsiteY619" fmla="*/ 3890108 h 6143637"/>
              <a:gd name="connsiteX620" fmla="*/ 2677604 w 6393803"/>
              <a:gd name="connsiteY620" fmla="*/ 3890108 h 6143637"/>
              <a:gd name="connsiteX621" fmla="*/ 2756212 w 6393803"/>
              <a:gd name="connsiteY621" fmla="*/ 3968716 h 6143637"/>
              <a:gd name="connsiteX622" fmla="*/ 2677604 w 6393803"/>
              <a:gd name="connsiteY622" fmla="*/ 4047324 h 6143637"/>
              <a:gd name="connsiteX623" fmla="*/ 2598996 w 6393803"/>
              <a:gd name="connsiteY623" fmla="*/ 3968716 h 6143637"/>
              <a:gd name="connsiteX624" fmla="*/ 2677604 w 6393803"/>
              <a:gd name="connsiteY624" fmla="*/ 3890108 h 6143637"/>
              <a:gd name="connsiteX625" fmla="*/ 2417955 w 6393803"/>
              <a:gd name="connsiteY625" fmla="*/ 3890108 h 6143637"/>
              <a:gd name="connsiteX626" fmla="*/ 2496563 w 6393803"/>
              <a:gd name="connsiteY626" fmla="*/ 3968716 h 6143637"/>
              <a:gd name="connsiteX627" fmla="*/ 2417955 w 6393803"/>
              <a:gd name="connsiteY627" fmla="*/ 4047324 h 6143637"/>
              <a:gd name="connsiteX628" fmla="*/ 2339347 w 6393803"/>
              <a:gd name="connsiteY628" fmla="*/ 3968716 h 6143637"/>
              <a:gd name="connsiteX629" fmla="*/ 2417955 w 6393803"/>
              <a:gd name="connsiteY629" fmla="*/ 3890108 h 6143637"/>
              <a:gd name="connsiteX630" fmla="*/ 2158306 w 6393803"/>
              <a:gd name="connsiteY630" fmla="*/ 3890108 h 6143637"/>
              <a:gd name="connsiteX631" fmla="*/ 2236914 w 6393803"/>
              <a:gd name="connsiteY631" fmla="*/ 3968716 h 6143637"/>
              <a:gd name="connsiteX632" fmla="*/ 2158306 w 6393803"/>
              <a:gd name="connsiteY632" fmla="*/ 4047324 h 6143637"/>
              <a:gd name="connsiteX633" fmla="*/ 2079699 w 6393803"/>
              <a:gd name="connsiteY633" fmla="*/ 3968716 h 6143637"/>
              <a:gd name="connsiteX634" fmla="*/ 2158306 w 6393803"/>
              <a:gd name="connsiteY634" fmla="*/ 3890108 h 6143637"/>
              <a:gd name="connsiteX635" fmla="*/ 1898657 w 6393803"/>
              <a:gd name="connsiteY635" fmla="*/ 3890108 h 6143637"/>
              <a:gd name="connsiteX636" fmla="*/ 1977265 w 6393803"/>
              <a:gd name="connsiteY636" fmla="*/ 3968716 h 6143637"/>
              <a:gd name="connsiteX637" fmla="*/ 1898657 w 6393803"/>
              <a:gd name="connsiteY637" fmla="*/ 4047324 h 6143637"/>
              <a:gd name="connsiteX638" fmla="*/ 1820050 w 6393803"/>
              <a:gd name="connsiteY638" fmla="*/ 3968716 h 6143637"/>
              <a:gd name="connsiteX639" fmla="*/ 1898657 w 6393803"/>
              <a:gd name="connsiteY639" fmla="*/ 3890108 h 6143637"/>
              <a:gd name="connsiteX640" fmla="*/ 1639009 w 6393803"/>
              <a:gd name="connsiteY640" fmla="*/ 3890108 h 6143637"/>
              <a:gd name="connsiteX641" fmla="*/ 1715187 w 6393803"/>
              <a:gd name="connsiteY641" fmla="*/ 3968716 h 6143637"/>
              <a:gd name="connsiteX642" fmla="*/ 1639009 w 6393803"/>
              <a:gd name="connsiteY642" fmla="*/ 4047324 h 6143637"/>
              <a:gd name="connsiteX643" fmla="*/ 1560401 w 6393803"/>
              <a:gd name="connsiteY643" fmla="*/ 3968716 h 6143637"/>
              <a:gd name="connsiteX644" fmla="*/ 1639009 w 6393803"/>
              <a:gd name="connsiteY644" fmla="*/ 3890108 h 6143637"/>
              <a:gd name="connsiteX645" fmla="*/ 1379361 w 6393803"/>
              <a:gd name="connsiteY645" fmla="*/ 3890108 h 6143637"/>
              <a:gd name="connsiteX646" fmla="*/ 1455539 w 6393803"/>
              <a:gd name="connsiteY646" fmla="*/ 3968716 h 6143637"/>
              <a:gd name="connsiteX647" fmla="*/ 1379361 w 6393803"/>
              <a:gd name="connsiteY647" fmla="*/ 4047324 h 6143637"/>
              <a:gd name="connsiteX648" fmla="*/ 1300674 w 6393803"/>
              <a:gd name="connsiteY648" fmla="*/ 3968716 h 6143637"/>
              <a:gd name="connsiteX649" fmla="*/ 1379361 w 6393803"/>
              <a:gd name="connsiteY649" fmla="*/ 3890108 h 6143637"/>
              <a:gd name="connsiteX650" fmla="*/ 1117282 w 6393803"/>
              <a:gd name="connsiteY650" fmla="*/ 3890108 h 6143637"/>
              <a:gd name="connsiteX651" fmla="*/ 1195890 w 6393803"/>
              <a:gd name="connsiteY651" fmla="*/ 3968716 h 6143637"/>
              <a:gd name="connsiteX652" fmla="*/ 1117282 w 6393803"/>
              <a:gd name="connsiteY652" fmla="*/ 4047324 h 6143637"/>
              <a:gd name="connsiteX653" fmla="*/ 1041025 w 6393803"/>
              <a:gd name="connsiteY653" fmla="*/ 3968716 h 6143637"/>
              <a:gd name="connsiteX654" fmla="*/ 1117282 w 6393803"/>
              <a:gd name="connsiteY654" fmla="*/ 3890108 h 6143637"/>
              <a:gd name="connsiteX655" fmla="*/ 857633 w 6393803"/>
              <a:gd name="connsiteY655" fmla="*/ 3890108 h 6143637"/>
              <a:gd name="connsiteX656" fmla="*/ 936240 w 6393803"/>
              <a:gd name="connsiteY656" fmla="*/ 3968716 h 6143637"/>
              <a:gd name="connsiteX657" fmla="*/ 857633 w 6393803"/>
              <a:gd name="connsiteY657" fmla="*/ 4047324 h 6143637"/>
              <a:gd name="connsiteX658" fmla="*/ 781376 w 6393803"/>
              <a:gd name="connsiteY658" fmla="*/ 3968716 h 6143637"/>
              <a:gd name="connsiteX659" fmla="*/ 857633 w 6393803"/>
              <a:gd name="connsiteY659" fmla="*/ 3890108 h 6143637"/>
              <a:gd name="connsiteX660" fmla="*/ 597984 w 6393803"/>
              <a:gd name="connsiteY660" fmla="*/ 3890108 h 6143637"/>
              <a:gd name="connsiteX661" fmla="*/ 676591 w 6393803"/>
              <a:gd name="connsiteY661" fmla="*/ 3968716 h 6143637"/>
              <a:gd name="connsiteX662" fmla="*/ 597984 w 6393803"/>
              <a:gd name="connsiteY662" fmla="*/ 4047324 h 6143637"/>
              <a:gd name="connsiteX663" fmla="*/ 521727 w 6393803"/>
              <a:gd name="connsiteY663" fmla="*/ 3968716 h 6143637"/>
              <a:gd name="connsiteX664" fmla="*/ 597984 w 6393803"/>
              <a:gd name="connsiteY664" fmla="*/ 3890108 h 6143637"/>
              <a:gd name="connsiteX665" fmla="*/ 338335 w 6393803"/>
              <a:gd name="connsiteY665" fmla="*/ 3890108 h 6143637"/>
              <a:gd name="connsiteX666" fmla="*/ 416943 w 6393803"/>
              <a:gd name="connsiteY666" fmla="*/ 3968716 h 6143637"/>
              <a:gd name="connsiteX667" fmla="*/ 338335 w 6393803"/>
              <a:gd name="connsiteY667" fmla="*/ 4047324 h 6143637"/>
              <a:gd name="connsiteX668" fmla="*/ 259728 w 6393803"/>
              <a:gd name="connsiteY668" fmla="*/ 3968716 h 6143637"/>
              <a:gd name="connsiteX669" fmla="*/ 338335 w 6393803"/>
              <a:gd name="connsiteY669" fmla="*/ 3890108 h 6143637"/>
              <a:gd name="connsiteX670" fmla="*/ 6055546 w 6393803"/>
              <a:gd name="connsiteY670" fmla="*/ 3592292 h 6143637"/>
              <a:gd name="connsiteX671" fmla="*/ 6134154 w 6393803"/>
              <a:gd name="connsiteY671" fmla="*/ 3670900 h 6143637"/>
              <a:gd name="connsiteX672" fmla="*/ 6055546 w 6393803"/>
              <a:gd name="connsiteY672" fmla="*/ 3747156 h 6143637"/>
              <a:gd name="connsiteX673" fmla="*/ 5976938 w 6393803"/>
              <a:gd name="connsiteY673" fmla="*/ 3670900 h 6143637"/>
              <a:gd name="connsiteX674" fmla="*/ 6055546 w 6393803"/>
              <a:gd name="connsiteY674" fmla="*/ 3592292 h 6143637"/>
              <a:gd name="connsiteX675" fmla="*/ 5795897 w 6393803"/>
              <a:gd name="connsiteY675" fmla="*/ 3592292 h 6143637"/>
              <a:gd name="connsiteX676" fmla="*/ 5874505 w 6393803"/>
              <a:gd name="connsiteY676" fmla="*/ 3670900 h 6143637"/>
              <a:gd name="connsiteX677" fmla="*/ 5795897 w 6393803"/>
              <a:gd name="connsiteY677" fmla="*/ 3747156 h 6143637"/>
              <a:gd name="connsiteX678" fmla="*/ 5717289 w 6393803"/>
              <a:gd name="connsiteY678" fmla="*/ 3670900 h 6143637"/>
              <a:gd name="connsiteX679" fmla="*/ 5795897 w 6393803"/>
              <a:gd name="connsiteY679" fmla="*/ 3592292 h 6143637"/>
              <a:gd name="connsiteX680" fmla="*/ 5536248 w 6393803"/>
              <a:gd name="connsiteY680" fmla="*/ 3592292 h 6143637"/>
              <a:gd name="connsiteX681" fmla="*/ 5614856 w 6393803"/>
              <a:gd name="connsiteY681" fmla="*/ 3670900 h 6143637"/>
              <a:gd name="connsiteX682" fmla="*/ 5536248 w 6393803"/>
              <a:gd name="connsiteY682" fmla="*/ 3747156 h 6143637"/>
              <a:gd name="connsiteX683" fmla="*/ 5457640 w 6393803"/>
              <a:gd name="connsiteY683" fmla="*/ 3670900 h 6143637"/>
              <a:gd name="connsiteX684" fmla="*/ 5536248 w 6393803"/>
              <a:gd name="connsiteY684" fmla="*/ 3592292 h 6143637"/>
              <a:gd name="connsiteX685" fmla="*/ 5274248 w 6393803"/>
              <a:gd name="connsiteY685" fmla="*/ 3592292 h 6143637"/>
              <a:gd name="connsiteX686" fmla="*/ 5352856 w 6393803"/>
              <a:gd name="connsiteY686" fmla="*/ 3670900 h 6143637"/>
              <a:gd name="connsiteX687" fmla="*/ 5274248 w 6393803"/>
              <a:gd name="connsiteY687" fmla="*/ 3747156 h 6143637"/>
              <a:gd name="connsiteX688" fmla="*/ 5197991 w 6393803"/>
              <a:gd name="connsiteY688" fmla="*/ 3670900 h 6143637"/>
              <a:gd name="connsiteX689" fmla="*/ 5274248 w 6393803"/>
              <a:gd name="connsiteY689" fmla="*/ 3592292 h 6143637"/>
              <a:gd name="connsiteX690" fmla="*/ 5014522 w 6393803"/>
              <a:gd name="connsiteY690" fmla="*/ 3592292 h 6143637"/>
              <a:gd name="connsiteX691" fmla="*/ 5093130 w 6393803"/>
              <a:gd name="connsiteY691" fmla="*/ 3670900 h 6143637"/>
              <a:gd name="connsiteX692" fmla="*/ 5014522 w 6393803"/>
              <a:gd name="connsiteY692" fmla="*/ 3747156 h 6143637"/>
              <a:gd name="connsiteX693" fmla="*/ 4938343 w 6393803"/>
              <a:gd name="connsiteY693" fmla="*/ 3670900 h 6143637"/>
              <a:gd name="connsiteX694" fmla="*/ 5014522 w 6393803"/>
              <a:gd name="connsiteY694" fmla="*/ 3592292 h 6143637"/>
              <a:gd name="connsiteX695" fmla="*/ 4754873 w 6393803"/>
              <a:gd name="connsiteY695" fmla="*/ 3592292 h 6143637"/>
              <a:gd name="connsiteX696" fmla="*/ 4833481 w 6393803"/>
              <a:gd name="connsiteY696" fmla="*/ 3670900 h 6143637"/>
              <a:gd name="connsiteX697" fmla="*/ 4754873 w 6393803"/>
              <a:gd name="connsiteY697" fmla="*/ 3747156 h 6143637"/>
              <a:gd name="connsiteX698" fmla="*/ 4678694 w 6393803"/>
              <a:gd name="connsiteY698" fmla="*/ 3670900 h 6143637"/>
              <a:gd name="connsiteX699" fmla="*/ 4754873 w 6393803"/>
              <a:gd name="connsiteY699" fmla="*/ 3592292 h 6143637"/>
              <a:gd name="connsiteX700" fmla="*/ 4495224 w 6393803"/>
              <a:gd name="connsiteY700" fmla="*/ 3592292 h 6143637"/>
              <a:gd name="connsiteX701" fmla="*/ 4573832 w 6393803"/>
              <a:gd name="connsiteY701" fmla="*/ 3670900 h 6143637"/>
              <a:gd name="connsiteX702" fmla="*/ 4495224 w 6393803"/>
              <a:gd name="connsiteY702" fmla="*/ 3747156 h 6143637"/>
              <a:gd name="connsiteX703" fmla="*/ 4418967 w 6393803"/>
              <a:gd name="connsiteY703" fmla="*/ 3670900 h 6143637"/>
              <a:gd name="connsiteX704" fmla="*/ 4495224 w 6393803"/>
              <a:gd name="connsiteY704" fmla="*/ 3592292 h 6143637"/>
              <a:gd name="connsiteX705" fmla="*/ 4235575 w 6393803"/>
              <a:gd name="connsiteY705" fmla="*/ 3592292 h 6143637"/>
              <a:gd name="connsiteX706" fmla="*/ 4314183 w 6393803"/>
              <a:gd name="connsiteY706" fmla="*/ 3670900 h 6143637"/>
              <a:gd name="connsiteX707" fmla="*/ 4235575 w 6393803"/>
              <a:gd name="connsiteY707" fmla="*/ 3747156 h 6143637"/>
              <a:gd name="connsiteX708" fmla="*/ 4156967 w 6393803"/>
              <a:gd name="connsiteY708" fmla="*/ 3670900 h 6143637"/>
              <a:gd name="connsiteX709" fmla="*/ 4235575 w 6393803"/>
              <a:gd name="connsiteY709" fmla="*/ 3592292 h 6143637"/>
              <a:gd name="connsiteX710" fmla="*/ 3975926 w 6393803"/>
              <a:gd name="connsiteY710" fmla="*/ 3592292 h 6143637"/>
              <a:gd name="connsiteX711" fmla="*/ 4054534 w 6393803"/>
              <a:gd name="connsiteY711" fmla="*/ 3670900 h 6143637"/>
              <a:gd name="connsiteX712" fmla="*/ 3975926 w 6393803"/>
              <a:gd name="connsiteY712" fmla="*/ 3747156 h 6143637"/>
              <a:gd name="connsiteX713" fmla="*/ 3897319 w 6393803"/>
              <a:gd name="connsiteY713" fmla="*/ 3670900 h 6143637"/>
              <a:gd name="connsiteX714" fmla="*/ 3975926 w 6393803"/>
              <a:gd name="connsiteY714" fmla="*/ 3592292 h 6143637"/>
              <a:gd name="connsiteX715" fmla="*/ 3716277 w 6393803"/>
              <a:gd name="connsiteY715" fmla="*/ 3592292 h 6143637"/>
              <a:gd name="connsiteX716" fmla="*/ 3794885 w 6393803"/>
              <a:gd name="connsiteY716" fmla="*/ 3670900 h 6143637"/>
              <a:gd name="connsiteX717" fmla="*/ 3716277 w 6393803"/>
              <a:gd name="connsiteY717" fmla="*/ 3747156 h 6143637"/>
              <a:gd name="connsiteX718" fmla="*/ 3637670 w 6393803"/>
              <a:gd name="connsiteY718" fmla="*/ 3670900 h 6143637"/>
              <a:gd name="connsiteX719" fmla="*/ 3716277 w 6393803"/>
              <a:gd name="connsiteY719" fmla="*/ 3592292 h 6143637"/>
              <a:gd name="connsiteX720" fmla="*/ 3456628 w 6393803"/>
              <a:gd name="connsiteY720" fmla="*/ 3592292 h 6143637"/>
              <a:gd name="connsiteX721" fmla="*/ 3535236 w 6393803"/>
              <a:gd name="connsiteY721" fmla="*/ 3670900 h 6143637"/>
              <a:gd name="connsiteX722" fmla="*/ 3456628 w 6393803"/>
              <a:gd name="connsiteY722" fmla="*/ 3747156 h 6143637"/>
              <a:gd name="connsiteX723" fmla="*/ 3378021 w 6393803"/>
              <a:gd name="connsiteY723" fmla="*/ 3670900 h 6143637"/>
              <a:gd name="connsiteX724" fmla="*/ 3456628 w 6393803"/>
              <a:gd name="connsiteY724" fmla="*/ 3592292 h 6143637"/>
              <a:gd name="connsiteX725" fmla="*/ 3196901 w 6393803"/>
              <a:gd name="connsiteY725" fmla="*/ 3592292 h 6143637"/>
              <a:gd name="connsiteX726" fmla="*/ 3275587 w 6393803"/>
              <a:gd name="connsiteY726" fmla="*/ 3670900 h 6143637"/>
              <a:gd name="connsiteX727" fmla="*/ 3196901 w 6393803"/>
              <a:gd name="connsiteY727" fmla="*/ 3747156 h 6143637"/>
              <a:gd name="connsiteX728" fmla="*/ 3118293 w 6393803"/>
              <a:gd name="connsiteY728" fmla="*/ 3670900 h 6143637"/>
              <a:gd name="connsiteX729" fmla="*/ 3196901 w 6393803"/>
              <a:gd name="connsiteY729" fmla="*/ 3592292 h 6143637"/>
              <a:gd name="connsiteX730" fmla="*/ 2937253 w 6393803"/>
              <a:gd name="connsiteY730" fmla="*/ 3592292 h 6143637"/>
              <a:gd name="connsiteX731" fmla="*/ 3015861 w 6393803"/>
              <a:gd name="connsiteY731" fmla="*/ 3670900 h 6143637"/>
              <a:gd name="connsiteX732" fmla="*/ 2937253 w 6393803"/>
              <a:gd name="connsiteY732" fmla="*/ 3747156 h 6143637"/>
              <a:gd name="connsiteX733" fmla="*/ 2858645 w 6393803"/>
              <a:gd name="connsiteY733" fmla="*/ 3670900 h 6143637"/>
              <a:gd name="connsiteX734" fmla="*/ 2937253 w 6393803"/>
              <a:gd name="connsiteY734" fmla="*/ 3592292 h 6143637"/>
              <a:gd name="connsiteX735" fmla="*/ 2677604 w 6393803"/>
              <a:gd name="connsiteY735" fmla="*/ 3592292 h 6143637"/>
              <a:gd name="connsiteX736" fmla="*/ 2756212 w 6393803"/>
              <a:gd name="connsiteY736" fmla="*/ 3670900 h 6143637"/>
              <a:gd name="connsiteX737" fmla="*/ 2677604 w 6393803"/>
              <a:gd name="connsiteY737" fmla="*/ 3747156 h 6143637"/>
              <a:gd name="connsiteX738" fmla="*/ 2598996 w 6393803"/>
              <a:gd name="connsiteY738" fmla="*/ 3670900 h 6143637"/>
              <a:gd name="connsiteX739" fmla="*/ 2677604 w 6393803"/>
              <a:gd name="connsiteY739" fmla="*/ 3592292 h 6143637"/>
              <a:gd name="connsiteX740" fmla="*/ 2417955 w 6393803"/>
              <a:gd name="connsiteY740" fmla="*/ 3592292 h 6143637"/>
              <a:gd name="connsiteX741" fmla="*/ 2496563 w 6393803"/>
              <a:gd name="connsiteY741" fmla="*/ 3670900 h 6143637"/>
              <a:gd name="connsiteX742" fmla="*/ 2417955 w 6393803"/>
              <a:gd name="connsiteY742" fmla="*/ 3747156 h 6143637"/>
              <a:gd name="connsiteX743" fmla="*/ 2339347 w 6393803"/>
              <a:gd name="connsiteY743" fmla="*/ 3670900 h 6143637"/>
              <a:gd name="connsiteX744" fmla="*/ 2417955 w 6393803"/>
              <a:gd name="connsiteY744" fmla="*/ 3592292 h 6143637"/>
              <a:gd name="connsiteX745" fmla="*/ 2158306 w 6393803"/>
              <a:gd name="connsiteY745" fmla="*/ 3592292 h 6143637"/>
              <a:gd name="connsiteX746" fmla="*/ 2236914 w 6393803"/>
              <a:gd name="connsiteY746" fmla="*/ 3670900 h 6143637"/>
              <a:gd name="connsiteX747" fmla="*/ 2158306 w 6393803"/>
              <a:gd name="connsiteY747" fmla="*/ 3747156 h 6143637"/>
              <a:gd name="connsiteX748" fmla="*/ 2079699 w 6393803"/>
              <a:gd name="connsiteY748" fmla="*/ 3670900 h 6143637"/>
              <a:gd name="connsiteX749" fmla="*/ 2158306 w 6393803"/>
              <a:gd name="connsiteY749" fmla="*/ 3592292 h 6143637"/>
              <a:gd name="connsiteX750" fmla="*/ 1898657 w 6393803"/>
              <a:gd name="connsiteY750" fmla="*/ 3592292 h 6143637"/>
              <a:gd name="connsiteX751" fmla="*/ 1977265 w 6393803"/>
              <a:gd name="connsiteY751" fmla="*/ 3670900 h 6143637"/>
              <a:gd name="connsiteX752" fmla="*/ 1898657 w 6393803"/>
              <a:gd name="connsiteY752" fmla="*/ 3747156 h 6143637"/>
              <a:gd name="connsiteX753" fmla="*/ 1820050 w 6393803"/>
              <a:gd name="connsiteY753" fmla="*/ 3670900 h 6143637"/>
              <a:gd name="connsiteX754" fmla="*/ 1898657 w 6393803"/>
              <a:gd name="connsiteY754" fmla="*/ 3592292 h 6143637"/>
              <a:gd name="connsiteX755" fmla="*/ 1639009 w 6393803"/>
              <a:gd name="connsiteY755" fmla="*/ 3592292 h 6143637"/>
              <a:gd name="connsiteX756" fmla="*/ 1715187 w 6393803"/>
              <a:gd name="connsiteY756" fmla="*/ 3670900 h 6143637"/>
              <a:gd name="connsiteX757" fmla="*/ 1639009 w 6393803"/>
              <a:gd name="connsiteY757" fmla="*/ 3747156 h 6143637"/>
              <a:gd name="connsiteX758" fmla="*/ 1560401 w 6393803"/>
              <a:gd name="connsiteY758" fmla="*/ 3670900 h 6143637"/>
              <a:gd name="connsiteX759" fmla="*/ 1639009 w 6393803"/>
              <a:gd name="connsiteY759" fmla="*/ 3592292 h 6143637"/>
              <a:gd name="connsiteX760" fmla="*/ 1379361 w 6393803"/>
              <a:gd name="connsiteY760" fmla="*/ 3592292 h 6143637"/>
              <a:gd name="connsiteX761" fmla="*/ 1455539 w 6393803"/>
              <a:gd name="connsiteY761" fmla="*/ 3670900 h 6143637"/>
              <a:gd name="connsiteX762" fmla="*/ 1379361 w 6393803"/>
              <a:gd name="connsiteY762" fmla="*/ 3747156 h 6143637"/>
              <a:gd name="connsiteX763" fmla="*/ 1300674 w 6393803"/>
              <a:gd name="connsiteY763" fmla="*/ 3670900 h 6143637"/>
              <a:gd name="connsiteX764" fmla="*/ 1379361 w 6393803"/>
              <a:gd name="connsiteY764" fmla="*/ 3592292 h 6143637"/>
              <a:gd name="connsiteX765" fmla="*/ 1117282 w 6393803"/>
              <a:gd name="connsiteY765" fmla="*/ 3592292 h 6143637"/>
              <a:gd name="connsiteX766" fmla="*/ 1195890 w 6393803"/>
              <a:gd name="connsiteY766" fmla="*/ 3670900 h 6143637"/>
              <a:gd name="connsiteX767" fmla="*/ 1117282 w 6393803"/>
              <a:gd name="connsiteY767" fmla="*/ 3747156 h 6143637"/>
              <a:gd name="connsiteX768" fmla="*/ 1041025 w 6393803"/>
              <a:gd name="connsiteY768" fmla="*/ 3670900 h 6143637"/>
              <a:gd name="connsiteX769" fmla="*/ 1117282 w 6393803"/>
              <a:gd name="connsiteY769" fmla="*/ 3592292 h 6143637"/>
              <a:gd name="connsiteX770" fmla="*/ 857633 w 6393803"/>
              <a:gd name="connsiteY770" fmla="*/ 3592292 h 6143637"/>
              <a:gd name="connsiteX771" fmla="*/ 936240 w 6393803"/>
              <a:gd name="connsiteY771" fmla="*/ 3670900 h 6143637"/>
              <a:gd name="connsiteX772" fmla="*/ 857633 w 6393803"/>
              <a:gd name="connsiteY772" fmla="*/ 3747156 h 6143637"/>
              <a:gd name="connsiteX773" fmla="*/ 781376 w 6393803"/>
              <a:gd name="connsiteY773" fmla="*/ 3670900 h 6143637"/>
              <a:gd name="connsiteX774" fmla="*/ 857633 w 6393803"/>
              <a:gd name="connsiteY774" fmla="*/ 3592292 h 6143637"/>
              <a:gd name="connsiteX775" fmla="*/ 597984 w 6393803"/>
              <a:gd name="connsiteY775" fmla="*/ 3592292 h 6143637"/>
              <a:gd name="connsiteX776" fmla="*/ 676591 w 6393803"/>
              <a:gd name="connsiteY776" fmla="*/ 3670900 h 6143637"/>
              <a:gd name="connsiteX777" fmla="*/ 597984 w 6393803"/>
              <a:gd name="connsiteY777" fmla="*/ 3747156 h 6143637"/>
              <a:gd name="connsiteX778" fmla="*/ 521727 w 6393803"/>
              <a:gd name="connsiteY778" fmla="*/ 3670900 h 6143637"/>
              <a:gd name="connsiteX779" fmla="*/ 597984 w 6393803"/>
              <a:gd name="connsiteY779" fmla="*/ 3592292 h 6143637"/>
              <a:gd name="connsiteX780" fmla="*/ 338335 w 6393803"/>
              <a:gd name="connsiteY780" fmla="*/ 3592292 h 6143637"/>
              <a:gd name="connsiteX781" fmla="*/ 416943 w 6393803"/>
              <a:gd name="connsiteY781" fmla="*/ 3670900 h 6143637"/>
              <a:gd name="connsiteX782" fmla="*/ 338335 w 6393803"/>
              <a:gd name="connsiteY782" fmla="*/ 3747156 h 6143637"/>
              <a:gd name="connsiteX783" fmla="*/ 259728 w 6393803"/>
              <a:gd name="connsiteY783" fmla="*/ 3670900 h 6143637"/>
              <a:gd name="connsiteX784" fmla="*/ 338335 w 6393803"/>
              <a:gd name="connsiteY784" fmla="*/ 3592292 h 6143637"/>
              <a:gd name="connsiteX785" fmla="*/ 6055546 w 6393803"/>
              <a:gd name="connsiteY785" fmla="*/ 3292124 h 6143637"/>
              <a:gd name="connsiteX786" fmla="*/ 6134154 w 6393803"/>
              <a:gd name="connsiteY786" fmla="*/ 3370732 h 6143637"/>
              <a:gd name="connsiteX787" fmla="*/ 6055546 w 6393803"/>
              <a:gd name="connsiteY787" fmla="*/ 3449340 h 6143637"/>
              <a:gd name="connsiteX788" fmla="*/ 5976938 w 6393803"/>
              <a:gd name="connsiteY788" fmla="*/ 3370732 h 6143637"/>
              <a:gd name="connsiteX789" fmla="*/ 6055546 w 6393803"/>
              <a:gd name="connsiteY789" fmla="*/ 3292124 h 6143637"/>
              <a:gd name="connsiteX790" fmla="*/ 5795897 w 6393803"/>
              <a:gd name="connsiteY790" fmla="*/ 3292124 h 6143637"/>
              <a:gd name="connsiteX791" fmla="*/ 5874505 w 6393803"/>
              <a:gd name="connsiteY791" fmla="*/ 3370732 h 6143637"/>
              <a:gd name="connsiteX792" fmla="*/ 5795897 w 6393803"/>
              <a:gd name="connsiteY792" fmla="*/ 3449340 h 6143637"/>
              <a:gd name="connsiteX793" fmla="*/ 5717289 w 6393803"/>
              <a:gd name="connsiteY793" fmla="*/ 3370732 h 6143637"/>
              <a:gd name="connsiteX794" fmla="*/ 5795897 w 6393803"/>
              <a:gd name="connsiteY794" fmla="*/ 3292124 h 6143637"/>
              <a:gd name="connsiteX795" fmla="*/ 5536248 w 6393803"/>
              <a:gd name="connsiteY795" fmla="*/ 3292124 h 6143637"/>
              <a:gd name="connsiteX796" fmla="*/ 5614856 w 6393803"/>
              <a:gd name="connsiteY796" fmla="*/ 3370732 h 6143637"/>
              <a:gd name="connsiteX797" fmla="*/ 5536248 w 6393803"/>
              <a:gd name="connsiteY797" fmla="*/ 3449340 h 6143637"/>
              <a:gd name="connsiteX798" fmla="*/ 5457640 w 6393803"/>
              <a:gd name="connsiteY798" fmla="*/ 3370732 h 6143637"/>
              <a:gd name="connsiteX799" fmla="*/ 5536248 w 6393803"/>
              <a:gd name="connsiteY799" fmla="*/ 3292124 h 6143637"/>
              <a:gd name="connsiteX800" fmla="*/ 5274248 w 6393803"/>
              <a:gd name="connsiteY800" fmla="*/ 3292124 h 6143637"/>
              <a:gd name="connsiteX801" fmla="*/ 5352856 w 6393803"/>
              <a:gd name="connsiteY801" fmla="*/ 3370732 h 6143637"/>
              <a:gd name="connsiteX802" fmla="*/ 5274248 w 6393803"/>
              <a:gd name="connsiteY802" fmla="*/ 3449340 h 6143637"/>
              <a:gd name="connsiteX803" fmla="*/ 5197991 w 6393803"/>
              <a:gd name="connsiteY803" fmla="*/ 3370732 h 6143637"/>
              <a:gd name="connsiteX804" fmla="*/ 5274248 w 6393803"/>
              <a:gd name="connsiteY804" fmla="*/ 3292124 h 6143637"/>
              <a:gd name="connsiteX805" fmla="*/ 5014522 w 6393803"/>
              <a:gd name="connsiteY805" fmla="*/ 3292124 h 6143637"/>
              <a:gd name="connsiteX806" fmla="*/ 5093130 w 6393803"/>
              <a:gd name="connsiteY806" fmla="*/ 3370732 h 6143637"/>
              <a:gd name="connsiteX807" fmla="*/ 5014522 w 6393803"/>
              <a:gd name="connsiteY807" fmla="*/ 3449340 h 6143637"/>
              <a:gd name="connsiteX808" fmla="*/ 4938343 w 6393803"/>
              <a:gd name="connsiteY808" fmla="*/ 3370732 h 6143637"/>
              <a:gd name="connsiteX809" fmla="*/ 5014522 w 6393803"/>
              <a:gd name="connsiteY809" fmla="*/ 3292124 h 6143637"/>
              <a:gd name="connsiteX810" fmla="*/ 4754873 w 6393803"/>
              <a:gd name="connsiteY810" fmla="*/ 3292124 h 6143637"/>
              <a:gd name="connsiteX811" fmla="*/ 4833481 w 6393803"/>
              <a:gd name="connsiteY811" fmla="*/ 3370732 h 6143637"/>
              <a:gd name="connsiteX812" fmla="*/ 4754873 w 6393803"/>
              <a:gd name="connsiteY812" fmla="*/ 3449340 h 6143637"/>
              <a:gd name="connsiteX813" fmla="*/ 4678694 w 6393803"/>
              <a:gd name="connsiteY813" fmla="*/ 3370732 h 6143637"/>
              <a:gd name="connsiteX814" fmla="*/ 4754873 w 6393803"/>
              <a:gd name="connsiteY814" fmla="*/ 3292124 h 6143637"/>
              <a:gd name="connsiteX815" fmla="*/ 4495224 w 6393803"/>
              <a:gd name="connsiteY815" fmla="*/ 3292124 h 6143637"/>
              <a:gd name="connsiteX816" fmla="*/ 4573832 w 6393803"/>
              <a:gd name="connsiteY816" fmla="*/ 3370732 h 6143637"/>
              <a:gd name="connsiteX817" fmla="*/ 4495224 w 6393803"/>
              <a:gd name="connsiteY817" fmla="*/ 3449340 h 6143637"/>
              <a:gd name="connsiteX818" fmla="*/ 4418967 w 6393803"/>
              <a:gd name="connsiteY818" fmla="*/ 3370732 h 6143637"/>
              <a:gd name="connsiteX819" fmla="*/ 4495224 w 6393803"/>
              <a:gd name="connsiteY819" fmla="*/ 3292124 h 6143637"/>
              <a:gd name="connsiteX820" fmla="*/ 4235575 w 6393803"/>
              <a:gd name="connsiteY820" fmla="*/ 3292124 h 6143637"/>
              <a:gd name="connsiteX821" fmla="*/ 4314183 w 6393803"/>
              <a:gd name="connsiteY821" fmla="*/ 3370732 h 6143637"/>
              <a:gd name="connsiteX822" fmla="*/ 4235575 w 6393803"/>
              <a:gd name="connsiteY822" fmla="*/ 3449340 h 6143637"/>
              <a:gd name="connsiteX823" fmla="*/ 4156967 w 6393803"/>
              <a:gd name="connsiteY823" fmla="*/ 3370732 h 6143637"/>
              <a:gd name="connsiteX824" fmla="*/ 4235575 w 6393803"/>
              <a:gd name="connsiteY824" fmla="*/ 3292124 h 6143637"/>
              <a:gd name="connsiteX825" fmla="*/ 3975926 w 6393803"/>
              <a:gd name="connsiteY825" fmla="*/ 3292124 h 6143637"/>
              <a:gd name="connsiteX826" fmla="*/ 4054534 w 6393803"/>
              <a:gd name="connsiteY826" fmla="*/ 3370732 h 6143637"/>
              <a:gd name="connsiteX827" fmla="*/ 3975926 w 6393803"/>
              <a:gd name="connsiteY827" fmla="*/ 3449340 h 6143637"/>
              <a:gd name="connsiteX828" fmla="*/ 3897319 w 6393803"/>
              <a:gd name="connsiteY828" fmla="*/ 3370732 h 6143637"/>
              <a:gd name="connsiteX829" fmla="*/ 3975926 w 6393803"/>
              <a:gd name="connsiteY829" fmla="*/ 3292124 h 6143637"/>
              <a:gd name="connsiteX830" fmla="*/ 3716277 w 6393803"/>
              <a:gd name="connsiteY830" fmla="*/ 3292124 h 6143637"/>
              <a:gd name="connsiteX831" fmla="*/ 3794885 w 6393803"/>
              <a:gd name="connsiteY831" fmla="*/ 3370732 h 6143637"/>
              <a:gd name="connsiteX832" fmla="*/ 3716277 w 6393803"/>
              <a:gd name="connsiteY832" fmla="*/ 3449340 h 6143637"/>
              <a:gd name="connsiteX833" fmla="*/ 3637670 w 6393803"/>
              <a:gd name="connsiteY833" fmla="*/ 3370732 h 6143637"/>
              <a:gd name="connsiteX834" fmla="*/ 3716277 w 6393803"/>
              <a:gd name="connsiteY834" fmla="*/ 3292124 h 6143637"/>
              <a:gd name="connsiteX835" fmla="*/ 3456628 w 6393803"/>
              <a:gd name="connsiteY835" fmla="*/ 3292124 h 6143637"/>
              <a:gd name="connsiteX836" fmla="*/ 3535236 w 6393803"/>
              <a:gd name="connsiteY836" fmla="*/ 3370732 h 6143637"/>
              <a:gd name="connsiteX837" fmla="*/ 3456628 w 6393803"/>
              <a:gd name="connsiteY837" fmla="*/ 3449340 h 6143637"/>
              <a:gd name="connsiteX838" fmla="*/ 3378021 w 6393803"/>
              <a:gd name="connsiteY838" fmla="*/ 3370732 h 6143637"/>
              <a:gd name="connsiteX839" fmla="*/ 3456628 w 6393803"/>
              <a:gd name="connsiteY839" fmla="*/ 3292124 h 6143637"/>
              <a:gd name="connsiteX840" fmla="*/ 3196901 w 6393803"/>
              <a:gd name="connsiteY840" fmla="*/ 3292124 h 6143637"/>
              <a:gd name="connsiteX841" fmla="*/ 3275587 w 6393803"/>
              <a:gd name="connsiteY841" fmla="*/ 3370732 h 6143637"/>
              <a:gd name="connsiteX842" fmla="*/ 3196901 w 6393803"/>
              <a:gd name="connsiteY842" fmla="*/ 3449340 h 6143637"/>
              <a:gd name="connsiteX843" fmla="*/ 3118293 w 6393803"/>
              <a:gd name="connsiteY843" fmla="*/ 3370732 h 6143637"/>
              <a:gd name="connsiteX844" fmla="*/ 3196901 w 6393803"/>
              <a:gd name="connsiteY844" fmla="*/ 3292124 h 6143637"/>
              <a:gd name="connsiteX845" fmla="*/ 2937253 w 6393803"/>
              <a:gd name="connsiteY845" fmla="*/ 3292124 h 6143637"/>
              <a:gd name="connsiteX846" fmla="*/ 3015861 w 6393803"/>
              <a:gd name="connsiteY846" fmla="*/ 3370732 h 6143637"/>
              <a:gd name="connsiteX847" fmla="*/ 2937253 w 6393803"/>
              <a:gd name="connsiteY847" fmla="*/ 3449340 h 6143637"/>
              <a:gd name="connsiteX848" fmla="*/ 2858645 w 6393803"/>
              <a:gd name="connsiteY848" fmla="*/ 3370732 h 6143637"/>
              <a:gd name="connsiteX849" fmla="*/ 2937253 w 6393803"/>
              <a:gd name="connsiteY849" fmla="*/ 3292124 h 6143637"/>
              <a:gd name="connsiteX850" fmla="*/ 2677604 w 6393803"/>
              <a:gd name="connsiteY850" fmla="*/ 3292124 h 6143637"/>
              <a:gd name="connsiteX851" fmla="*/ 2756212 w 6393803"/>
              <a:gd name="connsiteY851" fmla="*/ 3370732 h 6143637"/>
              <a:gd name="connsiteX852" fmla="*/ 2677604 w 6393803"/>
              <a:gd name="connsiteY852" fmla="*/ 3449340 h 6143637"/>
              <a:gd name="connsiteX853" fmla="*/ 2598996 w 6393803"/>
              <a:gd name="connsiteY853" fmla="*/ 3370732 h 6143637"/>
              <a:gd name="connsiteX854" fmla="*/ 2677604 w 6393803"/>
              <a:gd name="connsiteY854" fmla="*/ 3292124 h 6143637"/>
              <a:gd name="connsiteX855" fmla="*/ 2417955 w 6393803"/>
              <a:gd name="connsiteY855" fmla="*/ 3292124 h 6143637"/>
              <a:gd name="connsiteX856" fmla="*/ 2496563 w 6393803"/>
              <a:gd name="connsiteY856" fmla="*/ 3370732 h 6143637"/>
              <a:gd name="connsiteX857" fmla="*/ 2417955 w 6393803"/>
              <a:gd name="connsiteY857" fmla="*/ 3449340 h 6143637"/>
              <a:gd name="connsiteX858" fmla="*/ 2339347 w 6393803"/>
              <a:gd name="connsiteY858" fmla="*/ 3370732 h 6143637"/>
              <a:gd name="connsiteX859" fmla="*/ 2417955 w 6393803"/>
              <a:gd name="connsiteY859" fmla="*/ 3292124 h 6143637"/>
              <a:gd name="connsiteX860" fmla="*/ 2158306 w 6393803"/>
              <a:gd name="connsiteY860" fmla="*/ 3292124 h 6143637"/>
              <a:gd name="connsiteX861" fmla="*/ 2236914 w 6393803"/>
              <a:gd name="connsiteY861" fmla="*/ 3370732 h 6143637"/>
              <a:gd name="connsiteX862" fmla="*/ 2158306 w 6393803"/>
              <a:gd name="connsiteY862" fmla="*/ 3449340 h 6143637"/>
              <a:gd name="connsiteX863" fmla="*/ 2079699 w 6393803"/>
              <a:gd name="connsiteY863" fmla="*/ 3370732 h 6143637"/>
              <a:gd name="connsiteX864" fmla="*/ 2158306 w 6393803"/>
              <a:gd name="connsiteY864" fmla="*/ 3292124 h 6143637"/>
              <a:gd name="connsiteX865" fmla="*/ 1898657 w 6393803"/>
              <a:gd name="connsiteY865" fmla="*/ 3292124 h 6143637"/>
              <a:gd name="connsiteX866" fmla="*/ 1977265 w 6393803"/>
              <a:gd name="connsiteY866" fmla="*/ 3370732 h 6143637"/>
              <a:gd name="connsiteX867" fmla="*/ 1898657 w 6393803"/>
              <a:gd name="connsiteY867" fmla="*/ 3449340 h 6143637"/>
              <a:gd name="connsiteX868" fmla="*/ 1820050 w 6393803"/>
              <a:gd name="connsiteY868" fmla="*/ 3370732 h 6143637"/>
              <a:gd name="connsiteX869" fmla="*/ 1898657 w 6393803"/>
              <a:gd name="connsiteY869" fmla="*/ 3292124 h 6143637"/>
              <a:gd name="connsiteX870" fmla="*/ 1639009 w 6393803"/>
              <a:gd name="connsiteY870" fmla="*/ 3292124 h 6143637"/>
              <a:gd name="connsiteX871" fmla="*/ 1715187 w 6393803"/>
              <a:gd name="connsiteY871" fmla="*/ 3370732 h 6143637"/>
              <a:gd name="connsiteX872" fmla="*/ 1639009 w 6393803"/>
              <a:gd name="connsiteY872" fmla="*/ 3449340 h 6143637"/>
              <a:gd name="connsiteX873" fmla="*/ 1560401 w 6393803"/>
              <a:gd name="connsiteY873" fmla="*/ 3370732 h 6143637"/>
              <a:gd name="connsiteX874" fmla="*/ 1639009 w 6393803"/>
              <a:gd name="connsiteY874" fmla="*/ 3292124 h 6143637"/>
              <a:gd name="connsiteX875" fmla="*/ 1379361 w 6393803"/>
              <a:gd name="connsiteY875" fmla="*/ 3292124 h 6143637"/>
              <a:gd name="connsiteX876" fmla="*/ 1455539 w 6393803"/>
              <a:gd name="connsiteY876" fmla="*/ 3370732 h 6143637"/>
              <a:gd name="connsiteX877" fmla="*/ 1379361 w 6393803"/>
              <a:gd name="connsiteY877" fmla="*/ 3449340 h 6143637"/>
              <a:gd name="connsiteX878" fmla="*/ 1300674 w 6393803"/>
              <a:gd name="connsiteY878" fmla="*/ 3370732 h 6143637"/>
              <a:gd name="connsiteX879" fmla="*/ 1379361 w 6393803"/>
              <a:gd name="connsiteY879" fmla="*/ 3292124 h 6143637"/>
              <a:gd name="connsiteX880" fmla="*/ 1117282 w 6393803"/>
              <a:gd name="connsiteY880" fmla="*/ 3292124 h 6143637"/>
              <a:gd name="connsiteX881" fmla="*/ 1195890 w 6393803"/>
              <a:gd name="connsiteY881" fmla="*/ 3370732 h 6143637"/>
              <a:gd name="connsiteX882" fmla="*/ 1117282 w 6393803"/>
              <a:gd name="connsiteY882" fmla="*/ 3449340 h 6143637"/>
              <a:gd name="connsiteX883" fmla="*/ 1041025 w 6393803"/>
              <a:gd name="connsiteY883" fmla="*/ 3370732 h 6143637"/>
              <a:gd name="connsiteX884" fmla="*/ 1117282 w 6393803"/>
              <a:gd name="connsiteY884" fmla="*/ 3292124 h 6143637"/>
              <a:gd name="connsiteX885" fmla="*/ 857633 w 6393803"/>
              <a:gd name="connsiteY885" fmla="*/ 3292124 h 6143637"/>
              <a:gd name="connsiteX886" fmla="*/ 936240 w 6393803"/>
              <a:gd name="connsiteY886" fmla="*/ 3370732 h 6143637"/>
              <a:gd name="connsiteX887" fmla="*/ 857633 w 6393803"/>
              <a:gd name="connsiteY887" fmla="*/ 3449340 h 6143637"/>
              <a:gd name="connsiteX888" fmla="*/ 781376 w 6393803"/>
              <a:gd name="connsiteY888" fmla="*/ 3370732 h 6143637"/>
              <a:gd name="connsiteX889" fmla="*/ 857633 w 6393803"/>
              <a:gd name="connsiteY889" fmla="*/ 3292124 h 6143637"/>
              <a:gd name="connsiteX890" fmla="*/ 597984 w 6393803"/>
              <a:gd name="connsiteY890" fmla="*/ 3292124 h 6143637"/>
              <a:gd name="connsiteX891" fmla="*/ 676591 w 6393803"/>
              <a:gd name="connsiteY891" fmla="*/ 3370732 h 6143637"/>
              <a:gd name="connsiteX892" fmla="*/ 597984 w 6393803"/>
              <a:gd name="connsiteY892" fmla="*/ 3449340 h 6143637"/>
              <a:gd name="connsiteX893" fmla="*/ 521727 w 6393803"/>
              <a:gd name="connsiteY893" fmla="*/ 3370732 h 6143637"/>
              <a:gd name="connsiteX894" fmla="*/ 597984 w 6393803"/>
              <a:gd name="connsiteY894" fmla="*/ 3292124 h 6143637"/>
              <a:gd name="connsiteX895" fmla="*/ 338335 w 6393803"/>
              <a:gd name="connsiteY895" fmla="*/ 3292124 h 6143637"/>
              <a:gd name="connsiteX896" fmla="*/ 416943 w 6393803"/>
              <a:gd name="connsiteY896" fmla="*/ 3370732 h 6143637"/>
              <a:gd name="connsiteX897" fmla="*/ 338335 w 6393803"/>
              <a:gd name="connsiteY897" fmla="*/ 3449340 h 6143637"/>
              <a:gd name="connsiteX898" fmla="*/ 259728 w 6393803"/>
              <a:gd name="connsiteY898" fmla="*/ 3370732 h 6143637"/>
              <a:gd name="connsiteX899" fmla="*/ 338335 w 6393803"/>
              <a:gd name="connsiteY899" fmla="*/ 3292124 h 6143637"/>
              <a:gd name="connsiteX900" fmla="*/ 6315195 w 6393803"/>
              <a:gd name="connsiteY900" fmla="*/ 2991957 h 6143637"/>
              <a:gd name="connsiteX901" fmla="*/ 6393803 w 6393803"/>
              <a:gd name="connsiteY901" fmla="*/ 3070565 h 6143637"/>
              <a:gd name="connsiteX902" fmla="*/ 6315195 w 6393803"/>
              <a:gd name="connsiteY902" fmla="*/ 3149251 h 6143637"/>
              <a:gd name="connsiteX903" fmla="*/ 6236587 w 6393803"/>
              <a:gd name="connsiteY903" fmla="*/ 3070565 h 6143637"/>
              <a:gd name="connsiteX904" fmla="*/ 6315195 w 6393803"/>
              <a:gd name="connsiteY904" fmla="*/ 2991957 h 6143637"/>
              <a:gd name="connsiteX905" fmla="*/ 5795897 w 6393803"/>
              <a:gd name="connsiteY905" fmla="*/ 2991957 h 6143637"/>
              <a:gd name="connsiteX906" fmla="*/ 5874505 w 6393803"/>
              <a:gd name="connsiteY906" fmla="*/ 3070565 h 6143637"/>
              <a:gd name="connsiteX907" fmla="*/ 5795897 w 6393803"/>
              <a:gd name="connsiteY907" fmla="*/ 3149251 h 6143637"/>
              <a:gd name="connsiteX908" fmla="*/ 5717289 w 6393803"/>
              <a:gd name="connsiteY908" fmla="*/ 3070565 h 6143637"/>
              <a:gd name="connsiteX909" fmla="*/ 5795897 w 6393803"/>
              <a:gd name="connsiteY909" fmla="*/ 2991957 h 6143637"/>
              <a:gd name="connsiteX910" fmla="*/ 5536248 w 6393803"/>
              <a:gd name="connsiteY910" fmla="*/ 2991957 h 6143637"/>
              <a:gd name="connsiteX911" fmla="*/ 5614856 w 6393803"/>
              <a:gd name="connsiteY911" fmla="*/ 3070565 h 6143637"/>
              <a:gd name="connsiteX912" fmla="*/ 5536248 w 6393803"/>
              <a:gd name="connsiteY912" fmla="*/ 3149251 h 6143637"/>
              <a:gd name="connsiteX913" fmla="*/ 5457640 w 6393803"/>
              <a:gd name="connsiteY913" fmla="*/ 3070565 h 6143637"/>
              <a:gd name="connsiteX914" fmla="*/ 5536248 w 6393803"/>
              <a:gd name="connsiteY914" fmla="*/ 2991957 h 6143637"/>
              <a:gd name="connsiteX915" fmla="*/ 5274248 w 6393803"/>
              <a:gd name="connsiteY915" fmla="*/ 2991957 h 6143637"/>
              <a:gd name="connsiteX916" fmla="*/ 5352856 w 6393803"/>
              <a:gd name="connsiteY916" fmla="*/ 3070565 h 6143637"/>
              <a:gd name="connsiteX917" fmla="*/ 5274248 w 6393803"/>
              <a:gd name="connsiteY917" fmla="*/ 3149251 h 6143637"/>
              <a:gd name="connsiteX918" fmla="*/ 5197991 w 6393803"/>
              <a:gd name="connsiteY918" fmla="*/ 3070565 h 6143637"/>
              <a:gd name="connsiteX919" fmla="*/ 5274248 w 6393803"/>
              <a:gd name="connsiteY919" fmla="*/ 2991957 h 6143637"/>
              <a:gd name="connsiteX920" fmla="*/ 5014522 w 6393803"/>
              <a:gd name="connsiteY920" fmla="*/ 2991957 h 6143637"/>
              <a:gd name="connsiteX921" fmla="*/ 5093130 w 6393803"/>
              <a:gd name="connsiteY921" fmla="*/ 3070565 h 6143637"/>
              <a:gd name="connsiteX922" fmla="*/ 5014522 w 6393803"/>
              <a:gd name="connsiteY922" fmla="*/ 3149251 h 6143637"/>
              <a:gd name="connsiteX923" fmla="*/ 4938343 w 6393803"/>
              <a:gd name="connsiteY923" fmla="*/ 3070565 h 6143637"/>
              <a:gd name="connsiteX924" fmla="*/ 5014522 w 6393803"/>
              <a:gd name="connsiteY924" fmla="*/ 2991957 h 6143637"/>
              <a:gd name="connsiteX925" fmla="*/ 4754873 w 6393803"/>
              <a:gd name="connsiteY925" fmla="*/ 2991957 h 6143637"/>
              <a:gd name="connsiteX926" fmla="*/ 4833481 w 6393803"/>
              <a:gd name="connsiteY926" fmla="*/ 3070565 h 6143637"/>
              <a:gd name="connsiteX927" fmla="*/ 4754873 w 6393803"/>
              <a:gd name="connsiteY927" fmla="*/ 3149251 h 6143637"/>
              <a:gd name="connsiteX928" fmla="*/ 4678694 w 6393803"/>
              <a:gd name="connsiteY928" fmla="*/ 3070565 h 6143637"/>
              <a:gd name="connsiteX929" fmla="*/ 4754873 w 6393803"/>
              <a:gd name="connsiteY929" fmla="*/ 2991957 h 6143637"/>
              <a:gd name="connsiteX930" fmla="*/ 4495224 w 6393803"/>
              <a:gd name="connsiteY930" fmla="*/ 2991957 h 6143637"/>
              <a:gd name="connsiteX931" fmla="*/ 4573832 w 6393803"/>
              <a:gd name="connsiteY931" fmla="*/ 3070565 h 6143637"/>
              <a:gd name="connsiteX932" fmla="*/ 4495224 w 6393803"/>
              <a:gd name="connsiteY932" fmla="*/ 3149251 h 6143637"/>
              <a:gd name="connsiteX933" fmla="*/ 4418967 w 6393803"/>
              <a:gd name="connsiteY933" fmla="*/ 3070565 h 6143637"/>
              <a:gd name="connsiteX934" fmla="*/ 4495224 w 6393803"/>
              <a:gd name="connsiteY934" fmla="*/ 2991957 h 6143637"/>
              <a:gd name="connsiteX935" fmla="*/ 4235575 w 6393803"/>
              <a:gd name="connsiteY935" fmla="*/ 2991957 h 6143637"/>
              <a:gd name="connsiteX936" fmla="*/ 4314183 w 6393803"/>
              <a:gd name="connsiteY936" fmla="*/ 3070565 h 6143637"/>
              <a:gd name="connsiteX937" fmla="*/ 4235575 w 6393803"/>
              <a:gd name="connsiteY937" fmla="*/ 3149251 h 6143637"/>
              <a:gd name="connsiteX938" fmla="*/ 4156967 w 6393803"/>
              <a:gd name="connsiteY938" fmla="*/ 3070565 h 6143637"/>
              <a:gd name="connsiteX939" fmla="*/ 4235575 w 6393803"/>
              <a:gd name="connsiteY939" fmla="*/ 2991957 h 6143637"/>
              <a:gd name="connsiteX940" fmla="*/ 3975926 w 6393803"/>
              <a:gd name="connsiteY940" fmla="*/ 2991957 h 6143637"/>
              <a:gd name="connsiteX941" fmla="*/ 4054534 w 6393803"/>
              <a:gd name="connsiteY941" fmla="*/ 3070565 h 6143637"/>
              <a:gd name="connsiteX942" fmla="*/ 3975926 w 6393803"/>
              <a:gd name="connsiteY942" fmla="*/ 3149251 h 6143637"/>
              <a:gd name="connsiteX943" fmla="*/ 3897319 w 6393803"/>
              <a:gd name="connsiteY943" fmla="*/ 3070565 h 6143637"/>
              <a:gd name="connsiteX944" fmla="*/ 3975926 w 6393803"/>
              <a:gd name="connsiteY944" fmla="*/ 2991957 h 6143637"/>
              <a:gd name="connsiteX945" fmla="*/ 3716277 w 6393803"/>
              <a:gd name="connsiteY945" fmla="*/ 2991957 h 6143637"/>
              <a:gd name="connsiteX946" fmla="*/ 3794885 w 6393803"/>
              <a:gd name="connsiteY946" fmla="*/ 3070565 h 6143637"/>
              <a:gd name="connsiteX947" fmla="*/ 3716277 w 6393803"/>
              <a:gd name="connsiteY947" fmla="*/ 3149251 h 6143637"/>
              <a:gd name="connsiteX948" fmla="*/ 3637670 w 6393803"/>
              <a:gd name="connsiteY948" fmla="*/ 3070565 h 6143637"/>
              <a:gd name="connsiteX949" fmla="*/ 3716277 w 6393803"/>
              <a:gd name="connsiteY949" fmla="*/ 2991957 h 6143637"/>
              <a:gd name="connsiteX950" fmla="*/ 3456628 w 6393803"/>
              <a:gd name="connsiteY950" fmla="*/ 2991957 h 6143637"/>
              <a:gd name="connsiteX951" fmla="*/ 3535236 w 6393803"/>
              <a:gd name="connsiteY951" fmla="*/ 3070565 h 6143637"/>
              <a:gd name="connsiteX952" fmla="*/ 3456628 w 6393803"/>
              <a:gd name="connsiteY952" fmla="*/ 3149251 h 6143637"/>
              <a:gd name="connsiteX953" fmla="*/ 3378021 w 6393803"/>
              <a:gd name="connsiteY953" fmla="*/ 3070565 h 6143637"/>
              <a:gd name="connsiteX954" fmla="*/ 3456628 w 6393803"/>
              <a:gd name="connsiteY954" fmla="*/ 2991957 h 6143637"/>
              <a:gd name="connsiteX955" fmla="*/ 3196901 w 6393803"/>
              <a:gd name="connsiteY955" fmla="*/ 2991957 h 6143637"/>
              <a:gd name="connsiteX956" fmla="*/ 3275587 w 6393803"/>
              <a:gd name="connsiteY956" fmla="*/ 3070565 h 6143637"/>
              <a:gd name="connsiteX957" fmla="*/ 3196901 w 6393803"/>
              <a:gd name="connsiteY957" fmla="*/ 3149251 h 6143637"/>
              <a:gd name="connsiteX958" fmla="*/ 3118293 w 6393803"/>
              <a:gd name="connsiteY958" fmla="*/ 3070565 h 6143637"/>
              <a:gd name="connsiteX959" fmla="*/ 3196901 w 6393803"/>
              <a:gd name="connsiteY959" fmla="*/ 2991957 h 6143637"/>
              <a:gd name="connsiteX960" fmla="*/ 2937253 w 6393803"/>
              <a:gd name="connsiteY960" fmla="*/ 2991957 h 6143637"/>
              <a:gd name="connsiteX961" fmla="*/ 3015861 w 6393803"/>
              <a:gd name="connsiteY961" fmla="*/ 3070565 h 6143637"/>
              <a:gd name="connsiteX962" fmla="*/ 2937253 w 6393803"/>
              <a:gd name="connsiteY962" fmla="*/ 3149251 h 6143637"/>
              <a:gd name="connsiteX963" fmla="*/ 2858645 w 6393803"/>
              <a:gd name="connsiteY963" fmla="*/ 3070565 h 6143637"/>
              <a:gd name="connsiteX964" fmla="*/ 2937253 w 6393803"/>
              <a:gd name="connsiteY964" fmla="*/ 2991957 h 6143637"/>
              <a:gd name="connsiteX965" fmla="*/ 2677604 w 6393803"/>
              <a:gd name="connsiteY965" fmla="*/ 2991957 h 6143637"/>
              <a:gd name="connsiteX966" fmla="*/ 2756212 w 6393803"/>
              <a:gd name="connsiteY966" fmla="*/ 3070565 h 6143637"/>
              <a:gd name="connsiteX967" fmla="*/ 2677604 w 6393803"/>
              <a:gd name="connsiteY967" fmla="*/ 3149251 h 6143637"/>
              <a:gd name="connsiteX968" fmla="*/ 2598996 w 6393803"/>
              <a:gd name="connsiteY968" fmla="*/ 3070565 h 6143637"/>
              <a:gd name="connsiteX969" fmla="*/ 2677604 w 6393803"/>
              <a:gd name="connsiteY969" fmla="*/ 2991957 h 6143637"/>
              <a:gd name="connsiteX970" fmla="*/ 2417955 w 6393803"/>
              <a:gd name="connsiteY970" fmla="*/ 2991957 h 6143637"/>
              <a:gd name="connsiteX971" fmla="*/ 2496563 w 6393803"/>
              <a:gd name="connsiteY971" fmla="*/ 3070565 h 6143637"/>
              <a:gd name="connsiteX972" fmla="*/ 2417955 w 6393803"/>
              <a:gd name="connsiteY972" fmla="*/ 3149251 h 6143637"/>
              <a:gd name="connsiteX973" fmla="*/ 2339347 w 6393803"/>
              <a:gd name="connsiteY973" fmla="*/ 3070565 h 6143637"/>
              <a:gd name="connsiteX974" fmla="*/ 2417955 w 6393803"/>
              <a:gd name="connsiteY974" fmla="*/ 2991957 h 6143637"/>
              <a:gd name="connsiteX975" fmla="*/ 2158306 w 6393803"/>
              <a:gd name="connsiteY975" fmla="*/ 2991957 h 6143637"/>
              <a:gd name="connsiteX976" fmla="*/ 2236914 w 6393803"/>
              <a:gd name="connsiteY976" fmla="*/ 3070565 h 6143637"/>
              <a:gd name="connsiteX977" fmla="*/ 2158306 w 6393803"/>
              <a:gd name="connsiteY977" fmla="*/ 3149251 h 6143637"/>
              <a:gd name="connsiteX978" fmla="*/ 2079699 w 6393803"/>
              <a:gd name="connsiteY978" fmla="*/ 3070565 h 6143637"/>
              <a:gd name="connsiteX979" fmla="*/ 2158306 w 6393803"/>
              <a:gd name="connsiteY979" fmla="*/ 2991957 h 6143637"/>
              <a:gd name="connsiteX980" fmla="*/ 1898657 w 6393803"/>
              <a:gd name="connsiteY980" fmla="*/ 2991957 h 6143637"/>
              <a:gd name="connsiteX981" fmla="*/ 1977265 w 6393803"/>
              <a:gd name="connsiteY981" fmla="*/ 3070565 h 6143637"/>
              <a:gd name="connsiteX982" fmla="*/ 1898657 w 6393803"/>
              <a:gd name="connsiteY982" fmla="*/ 3149251 h 6143637"/>
              <a:gd name="connsiteX983" fmla="*/ 1820050 w 6393803"/>
              <a:gd name="connsiteY983" fmla="*/ 3070565 h 6143637"/>
              <a:gd name="connsiteX984" fmla="*/ 1898657 w 6393803"/>
              <a:gd name="connsiteY984" fmla="*/ 2991957 h 6143637"/>
              <a:gd name="connsiteX985" fmla="*/ 1639009 w 6393803"/>
              <a:gd name="connsiteY985" fmla="*/ 2991957 h 6143637"/>
              <a:gd name="connsiteX986" fmla="*/ 1715187 w 6393803"/>
              <a:gd name="connsiteY986" fmla="*/ 3070565 h 6143637"/>
              <a:gd name="connsiteX987" fmla="*/ 1639009 w 6393803"/>
              <a:gd name="connsiteY987" fmla="*/ 3149251 h 6143637"/>
              <a:gd name="connsiteX988" fmla="*/ 1560401 w 6393803"/>
              <a:gd name="connsiteY988" fmla="*/ 3070565 h 6143637"/>
              <a:gd name="connsiteX989" fmla="*/ 1639009 w 6393803"/>
              <a:gd name="connsiteY989" fmla="*/ 2991957 h 6143637"/>
              <a:gd name="connsiteX990" fmla="*/ 1379361 w 6393803"/>
              <a:gd name="connsiteY990" fmla="*/ 2991957 h 6143637"/>
              <a:gd name="connsiteX991" fmla="*/ 1455539 w 6393803"/>
              <a:gd name="connsiteY991" fmla="*/ 3070565 h 6143637"/>
              <a:gd name="connsiteX992" fmla="*/ 1379361 w 6393803"/>
              <a:gd name="connsiteY992" fmla="*/ 3149251 h 6143637"/>
              <a:gd name="connsiteX993" fmla="*/ 1300674 w 6393803"/>
              <a:gd name="connsiteY993" fmla="*/ 3070565 h 6143637"/>
              <a:gd name="connsiteX994" fmla="*/ 1379361 w 6393803"/>
              <a:gd name="connsiteY994" fmla="*/ 2991957 h 6143637"/>
              <a:gd name="connsiteX995" fmla="*/ 1117282 w 6393803"/>
              <a:gd name="connsiteY995" fmla="*/ 2991957 h 6143637"/>
              <a:gd name="connsiteX996" fmla="*/ 1195890 w 6393803"/>
              <a:gd name="connsiteY996" fmla="*/ 3070565 h 6143637"/>
              <a:gd name="connsiteX997" fmla="*/ 1117282 w 6393803"/>
              <a:gd name="connsiteY997" fmla="*/ 3149251 h 6143637"/>
              <a:gd name="connsiteX998" fmla="*/ 1041025 w 6393803"/>
              <a:gd name="connsiteY998" fmla="*/ 3070565 h 6143637"/>
              <a:gd name="connsiteX999" fmla="*/ 1117282 w 6393803"/>
              <a:gd name="connsiteY999" fmla="*/ 2991957 h 6143637"/>
              <a:gd name="connsiteX1000" fmla="*/ 857633 w 6393803"/>
              <a:gd name="connsiteY1000" fmla="*/ 2991957 h 6143637"/>
              <a:gd name="connsiteX1001" fmla="*/ 936240 w 6393803"/>
              <a:gd name="connsiteY1001" fmla="*/ 3070565 h 6143637"/>
              <a:gd name="connsiteX1002" fmla="*/ 857633 w 6393803"/>
              <a:gd name="connsiteY1002" fmla="*/ 3149251 h 6143637"/>
              <a:gd name="connsiteX1003" fmla="*/ 781376 w 6393803"/>
              <a:gd name="connsiteY1003" fmla="*/ 3070565 h 6143637"/>
              <a:gd name="connsiteX1004" fmla="*/ 857633 w 6393803"/>
              <a:gd name="connsiteY1004" fmla="*/ 2991957 h 6143637"/>
              <a:gd name="connsiteX1005" fmla="*/ 597984 w 6393803"/>
              <a:gd name="connsiteY1005" fmla="*/ 2991957 h 6143637"/>
              <a:gd name="connsiteX1006" fmla="*/ 676591 w 6393803"/>
              <a:gd name="connsiteY1006" fmla="*/ 3070565 h 6143637"/>
              <a:gd name="connsiteX1007" fmla="*/ 597984 w 6393803"/>
              <a:gd name="connsiteY1007" fmla="*/ 3149251 h 6143637"/>
              <a:gd name="connsiteX1008" fmla="*/ 521727 w 6393803"/>
              <a:gd name="connsiteY1008" fmla="*/ 3070565 h 6143637"/>
              <a:gd name="connsiteX1009" fmla="*/ 597984 w 6393803"/>
              <a:gd name="connsiteY1009" fmla="*/ 2991957 h 6143637"/>
              <a:gd name="connsiteX1010" fmla="*/ 338335 w 6393803"/>
              <a:gd name="connsiteY1010" fmla="*/ 2991957 h 6143637"/>
              <a:gd name="connsiteX1011" fmla="*/ 416943 w 6393803"/>
              <a:gd name="connsiteY1011" fmla="*/ 3070565 h 6143637"/>
              <a:gd name="connsiteX1012" fmla="*/ 338335 w 6393803"/>
              <a:gd name="connsiteY1012" fmla="*/ 3149251 h 6143637"/>
              <a:gd name="connsiteX1013" fmla="*/ 259728 w 6393803"/>
              <a:gd name="connsiteY1013" fmla="*/ 3070565 h 6143637"/>
              <a:gd name="connsiteX1014" fmla="*/ 338335 w 6393803"/>
              <a:gd name="connsiteY1014" fmla="*/ 2991957 h 6143637"/>
              <a:gd name="connsiteX1015" fmla="*/ 78608 w 6393803"/>
              <a:gd name="connsiteY1015" fmla="*/ 2991957 h 6143637"/>
              <a:gd name="connsiteX1016" fmla="*/ 157294 w 6393803"/>
              <a:gd name="connsiteY1016" fmla="*/ 3070565 h 6143637"/>
              <a:gd name="connsiteX1017" fmla="*/ 78608 w 6393803"/>
              <a:gd name="connsiteY1017" fmla="*/ 3149251 h 6143637"/>
              <a:gd name="connsiteX1018" fmla="*/ 0 w 6393803"/>
              <a:gd name="connsiteY1018" fmla="*/ 3070565 h 6143637"/>
              <a:gd name="connsiteX1019" fmla="*/ 78608 w 6393803"/>
              <a:gd name="connsiteY1019" fmla="*/ 2991957 h 6143637"/>
              <a:gd name="connsiteX1020" fmla="*/ 6055546 w 6393803"/>
              <a:gd name="connsiteY1020" fmla="*/ 2694219 h 6143637"/>
              <a:gd name="connsiteX1021" fmla="*/ 6134154 w 6393803"/>
              <a:gd name="connsiteY1021" fmla="*/ 2772827 h 6143637"/>
              <a:gd name="connsiteX1022" fmla="*/ 6055546 w 6393803"/>
              <a:gd name="connsiteY1022" fmla="*/ 2851435 h 6143637"/>
              <a:gd name="connsiteX1023" fmla="*/ 5976938 w 6393803"/>
              <a:gd name="connsiteY1023" fmla="*/ 2772827 h 6143637"/>
              <a:gd name="connsiteX1024" fmla="*/ 6055546 w 6393803"/>
              <a:gd name="connsiteY1024" fmla="*/ 2694219 h 6143637"/>
              <a:gd name="connsiteX1025" fmla="*/ 5795897 w 6393803"/>
              <a:gd name="connsiteY1025" fmla="*/ 2694219 h 6143637"/>
              <a:gd name="connsiteX1026" fmla="*/ 5874505 w 6393803"/>
              <a:gd name="connsiteY1026" fmla="*/ 2772827 h 6143637"/>
              <a:gd name="connsiteX1027" fmla="*/ 5795897 w 6393803"/>
              <a:gd name="connsiteY1027" fmla="*/ 2851435 h 6143637"/>
              <a:gd name="connsiteX1028" fmla="*/ 5717289 w 6393803"/>
              <a:gd name="connsiteY1028" fmla="*/ 2772827 h 6143637"/>
              <a:gd name="connsiteX1029" fmla="*/ 5795897 w 6393803"/>
              <a:gd name="connsiteY1029" fmla="*/ 2694219 h 6143637"/>
              <a:gd name="connsiteX1030" fmla="*/ 5536248 w 6393803"/>
              <a:gd name="connsiteY1030" fmla="*/ 2694219 h 6143637"/>
              <a:gd name="connsiteX1031" fmla="*/ 5614856 w 6393803"/>
              <a:gd name="connsiteY1031" fmla="*/ 2772827 h 6143637"/>
              <a:gd name="connsiteX1032" fmla="*/ 5536248 w 6393803"/>
              <a:gd name="connsiteY1032" fmla="*/ 2851435 h 6143637"/>
              <a:gd name="connsiteX1033" fmla="*/ 5457640 w 6393803"/>
              <a:gd name="connsiteY1033" fmla="*/ 2772827 h 6143637"/>
              <a:gd name="connsiteX1034" fmla="*/ 5536248 w 6393803"/>
              <a:gd name="connsiteY1034" fmla="*/ 2694219 h 6143637"/>
              <a:gd name="connsiteX1035" fmla="*/ 5274248 w 6393803"/>
              <a:gd name="connsiteY1035" fmla="*/ 2694219 h 6143637"/>
              <a:gd name="connsiteX1036" fmla="*/ 5352856 w 6393803"/>
              <a:gd name="connsiteY1036" fmla="*/ 2772827 h 6143637"/>
              <a:gd name="connsiteX1037" fmla="*/ 5274248 w 6393803"/>
              <a:gd name="connsiteY1037" fmla="*/ 2851435 h 6143637"/>
              <a:gd name="connsiteX1038" fmla="*/ 5197991 w 6393803"/>
              <a:gd name="connsiteY1038" fmla="*/ 2772827 h 6143637"/>
              <a:gd name="connsiteX1039" fmla="*/ 5274248 w 6393803"/>
              <a:gd name="connsiteY1039" fmla="*/ 2694219 h 6143637"/>
              <a:gd name="connsiteX1040" fmla="*/ 5014522 w 6393803"/>
              <a:gd name="connsiteY1040" fmla="*/ 2694219 h 6143637"/>
              <a:gd name="connsiteX1041" fmla="*/ 5093130 w 6393803"/>
              <a:gd name="connsiteY1041" fmla="*/ 2772827 h 6143637"/>
              <a:gd name="connsiteX1042" fmla="*/ 5014522 w 6393803"/>
              <a:gd name="connsiteY1042" fmla="*/ 2851435 h 6143637"/>
              <a:gd name="connsiteX1043" fmla="*/ 4938343 w 6393803"/>
              <a:gd name="connsiteY1043" fmla="*/ 2772827 h 6143637"/>
              <a:gd name="connsiteX1044" fmla="*/ 5014522 w 6393803"/>
              <a:gd name="connsiteY1044" fmla="*/ 2694219 h 6143637"/>
              <a:gd name="connsiteX1045" fmla="*/ 4754873 w 6393803"/>
              <a:gd name="connsiteY1045" fmla="*/ 2694219 h 6143637"/>
              <a:gd name="connsiteX1046" fmla="*/ 4833481 w 6393803"/>
              <a:gd name="connsiteY1046" fmla="*/ 2772827 h 6143637"/>
              <a:gd name="connsiteX1047" fmla="*/ 4754873 w 6393803"/>
              <a:gd name="connsiteY1047" fmla="*/ 2851435 h 6143637"/>
              <a:gd name="connsiteX1048" fmla="*/ 4678694 w 6393803"/>
              <a:gd name="connsiteY1048" fmla="*/ 2772827 h 6143637"/>
              <a:gd name="connsiteX1049" fmla="*/ 4754873 w 6393803"/>
              <a:gd name="connsiteY1049" fmla="*/ 2694219 h 6143637"/>
              <a:gd name="connsiteX1050" fmla="*/ 4495224 w 6393803"/>
              <a:gd name="connsiteY1050" fmla="*/ 2694219 h 6143637"/>
              <a:gd name="connsiteX1051" fmla="*/ 4573832 w 6393803"/>
              <a:gd name="connsiteY1051" fmla="*/ 2772827 h 6143637"/>
              <a:gd name="connsiteX1052" fmla="*/ 4495224 w 6393803"/>
              <a:gd name="connsiteY1052" fmla="*/ 2851435 h 6143637"/>
              <a:gd name="connsiteX1053" fmla="*/ 4418967 w 6393803"/>
              <a:gd name="connsiteY1053" fmla="*/ 2772827 h 6143637"/>
              <a:gd name="connsiteX1054" fmla="*/ 4495224 w 6393803"/>
              <a:gd name="connsiteY1054" fmla="*/ 2694219 h 6143637"/>
              <a:gd name="connsiteX1055" fmla="*/ 4235575 w 6393803"/>
              <a:gd name="connsiteY1055" fmla="*/ 2694219 h 6143637"/>
              <a:gd name="connsiteX1056" fmla="*/ 4314183 w 6393803"/>
              <a:gd name="connsiteY1056" fmla="*/ 2772827 h 6143637"/>
              <a:gd name="connsiteX1057" fmla="*/ 4235575 w 6393803"/>
              <a:gd name="connsiteY1057" fmla="*/ 2851435 h 6143637"/>
              <a:gd name="connsiteX1058" fmla="*/ 4156967 w 6393803"/>
              <a:gd name="connsiteY1058" fmla="*/ 2772827 h 6143637"/>
              <a:gd name="connsiteX1059" fmla="*/ 4235575 w 6393803"/>
              <a:gd name="connsiteY1059" fmla="*/ 2694219 h 6143637"/>
              <a:gd name="connsiteX1060" fmla="*/ 3975926 w 6393803"/>
              <a:gd name="connsiteY1060" fmla="*/ 2694219 h 6143637"/>
              <a:gd name="connsiteX1061" fmla="*/ 4054534 w 6393803"/>
              <a:gd name="connsiteY1061" fmla="*/ 2772827 h 6143637"/>
              <a:gd name="connsiteX1062" fmla="*/ 3975926 w 6393803"/>
              <a:gd name="connsiteY1062" fmla="*/ 2851435 h 6143637"/>
              <a:gd name="connsiteX1063" fmla="*/ 3897319 w 6393803"/>
              <a:gd name="connsiteY1063" fmla="*/ 2772827 h 6143637"/>
              <a:gd name="connsiteX1064" fmla="*/ 3975926 w 6393803"/>
              <a:gd name="connsiteY1064" fmla="*/ 2694219 h 6143637"/>
              <a:gd name="connsiteX1065" fmla="*/ 3716277 w 6393803"/>
              <a:gd name="connsiteY1065" fmla="*/ 2694219 h 6143637"/>
              <a:gd name="connsiteX1066" fmla="*/ 3794885 w 6393803"/>
              <a:gd name="connsiteY1066" fmla="*/ 2772827 h 6143637"/>
              <a:gd name="connsiteX1067" fmla="*/ 3716277 w 6393803"/>
              <a:gd name="connsiteY1067" fmla="*/ 2851435 h 6143637"/>
              <a:gd name="connsiteX1068" fmla="*/ 3637670 w 6393803"/>
              <a:gd name="connsiteY1068" fmla="*/ 2772827 h 6143637"/>
              <a:gd name="connsiteX1069" fmla="*/ 3716277 w 6393803"/>
              <a:gd name="connsiteY1069" fmla="*/ 2694219 h 6143637"/>
              <a:gd name="connsiteX1070" fmla="*/ 3456628 w 6393803"/>
              <a:gd name="connsiteY1070" fmla="*/ 2694219 h 6143637"/>
              <a:gd name="connsiteX1071" fmla="*/ 3535236 w 6393803"/>
              <a:gd name="connsiteY1071" fmla="*/ 2772827 h 6143637"/>
              <a:gd name="connsiteX1072" fmla="*/ 3456628 w 6393803"/>
              <a:gd name="connsiteY1072" fmla="*/ 2851435 h 6143637"/>
              <a:gd name="connsiteX1073" fmla="*/ 3378021 w 6393803"/>
              <a:gd name="connsiteY1073" fmla="*/ 2772827 h 6143637"/>
              <a:gd name="connsiteX1074" fmla="*/ 3456628 w 6393803"/>
              <a:gd name="connsiteY1074" fmla="*/ 2694219 h 6143637"/>
              <a:gd name="connsiteX1075" fmla="*/ 3196901 w 6393803"/>
              <a:gd name="connsiteY1075" fmla="*/ 2694219 h 6143637"/>
              <a:gd name="connsiteX1076" fmla="*/ 3275587 w 6393803"/>
              <a:gd name="connsiteY1076" fmla="*/ 2772827 h 6143637"/>
              <a:gd name="connsiteX1077" fmla="*/ 3196901 w 6393803"/>
              <a:gd name="connsiteY1077" fmla="*/ 2851435 h 6143637"/>
              <a:gd name="connsiteX1078" fmla="*/ 3118293 w 6393803"/>
              <a:gd name="connsiteY1078" fmla="*/ 2772827 h 6143637"/>
              <a:gd name="connsiteX1079" fmla="*/ 3196901 w 6393803"/>
              <a:gd name="connsiteY1079" fmla="*/ 2694219 h 6143637"/>
              <a:gd name="connsiteX1080" fmla="*/ 2937253 w 6393803"/>
              <a:gd name="connsiteY1080" fmla="*/ 2694219 h 6143637"/>
              <a:gd name="connsiteX1081" fmla="*/ 3015861 w 6393803"/>
              <a:gd name="connsiteY1081" fmla="*/ 2772827 h 6143637"/>
              <a:gd name="connsiteX1082" fmla="*/ 2937253 w 6393803"/>
              <a:gd name="connsiteY1082" fmla="*/ 2851435 h 6143637"/>
              <a:gd name="connsiteX1083" fmla="*/ 2858645 w 6393803"/>
              <a:gd name="connsiteY1083" fmla="*/ 2772827 h 6143637"/>
              <a:gd name="connsiteX1084" fmla="*/ 2937253 w 6393803"/>
              <a:gd name="connsiteY1084" fmla="*/ 2694219 h 6143637"/>
              <a:gd name="connsiteX1085" fmla="*/ 2677604 w 6393803"/>
              <a:gd name="connsiteY1085" fmla="*/ 2694219 h 6143637"/>
              <a:gd name="connsiteX1086" fmla="*/ 2756212 w 6393803"/>
              <a:gd name="connsiteY1086" fmla="*/ 2772827 h 6143637"/>
              <a:gd name="connsiteX1087" fmla="*/ 2677604 w 6393803"/>
              <a:gd name="connsiteY1087" fmla="*/ 2851435 h 6143637"/>
              <a:gd name="connsiteX1088" fmla="*/ 2598996 w 6393803"/>
              <a:gd name="connsiteY1088" fmla="*/ 2772827 h 6143637"/>
              <a:gd name="connsiteX1089" fmla="*/ 2677604 w 6393803"/>
              <a:gd name="connsiteY1089" fmla="*/ 2694219 h 6143637"/>
              <a:gd name="connsiteX1090" fmla="*/ 2417955 w 6393803"/>
              <a:gd name="connsiteY1090" fmla="*/ 2694219 h 6143637"/>
              <a:gd name="connsiteX1091" fmla="*/ 2496563 w 6393803"/>
              <a:gd name="connsiteY1091" fmla="*/ 2772827 h 6143637"/>
              <a:gd name="connsiteX1092" fmla="*/ 2417955 w 6393803"/>
              <a:gd name="connsiteY1092" fmla="*/ 2851435 h 6143637"/>
              <a:gd name="connsiteX1093" fmla="*/ 2339347 w 6393803"/>
              <a:gd name="connsiteY1093" fmla="*/ 2772827 h 6143637"/>
              <a:gd name="connsiteX1094" fmla="*/ 2417955 w 6393803"/>
              <a:gd name="connsiteY1094" fmla="*/ 2694219 h 6143637"/>
              <a:gd name="connsiteX1095" fmla="*/ 2158306 w 6393803"/>
              <a:gd name="connsiteY1095" fmla="*/ 2694219 h 6143637"/>
              <a:gd name="connsiteX1096" fmla="*/ 2236914 w 6393803"/>
              <a:gd name="connsiteY1096" fmla="*/ 2772827 h 6143637"/>
              <a:gd name="connsiteX1097" fmla="*/ 2158306 w 6393803"/>
              <a:gd name="connsiteY1097" fmla="*/ 2851435 h 6143637"/>
              <a:gd name="connsiteX1098" fmla="*/ 2079699 w 6393803"/>
              <a:gd name="connsiteY1098" fmla="*/ 2772827 h 6143637"/>
              <a:gd name="connsiteX1099" fmla="*/ 2158306 w 6393803"/>
              <a:gd name="connsiteY1099" fmla="*/ 2694219 h 6143637"/>
              <a:gd name="connsiteX1100" fmla="*/ 1898657 w 6393803"/>
              <a:gd name="connsiteY1100" fmla="*/ 2694219 h 6143637"/>
              <a:gd name="connsiteX1101" fmla="*/ 1977265 w 6393803"/>
              <a:gd name="connsiteY1101" fmla="*/ 2772827 h 6143637"/>
              <a:gd name="connsiteX1102" fmla="*/ 1898657 w 6393803"/>
              <a:gd name="connsiteY1102" fmla="*/ 2851435 h 6143637"/>
              <a:gd name="connsiteX1103" fmla="*/ 1820050 w 6393803"/>
              <a:gd name="connsiteY1103" fmla="*/ 2772827 h 6143637"/>
              <a:gd name="connsiteX1104" fmla="*/ 1898657 w 6393803"/>
              <a:gd name="connsiteY1104" fmla="*/ 2694219 h 6143637"/>
              <a:gd name="connsiteX1105" fmla="*/ 1639009 w 6393803"/>
              <a:gd name="connsiteY1105" fmla="*/ 2694219 h 6143637"/>
              <a:gd name="connsiteX1106" fmla="*/ 1715187 w 6393803"/>
              <a:gd name="connsiteY1106" fmla="*/ 2772827 h 6143637"/>
              <a:gd name="connsiteX1107" fmla="*/ 1639009 w 6393803"/>
              <a:gd name="connsiteY1107" fmla="*/ 2851435 h 6143637"/>
              <a:gd name="connsiteX1108" fmla="*/ 1560401 w 6393803"/>
              <a:gd name="connsiteY1108" fmla="*/ 2772827 h 6143637"/>
              <a:gd name="connsiteX1109" fmla="*/ 1639009 w 6393803"/>
              <a:gd name="connsiteY1109" fmla="*/ 2694219 h 6143637"/>
              <a:gd name="connsiteX1110" fmla="*/ 1379361 w 6393803"/>
              <a:gd name="connsiteY1110" fmla="*/ 2694219 h 6143637"/>
              <a:gd name="connsiteX1111" fmla="*/ 1455539 w 6393803"/>
              <a:gd name="connsiteY1111" fmla="*/ 2772827 h 6143637"/>
              <a:gd name="connsiteX1112" fmla="*/ 1379361 w 6393803"/>
              <a:gd name="connsiteY1112" fmla="*/ 2851435 h 6143637"/>
              <a:gd name="connsiteX1113" fmla="*/ 1300674 w 6393803"/>
              <a:gd name="connsiteY1113" fmla="*/ 2772827 h 6143637"/>
              <a:gd name="connsiteX1114" fmla="*/ 1379361 w 6393803"/>
              <a:gd name="connsiteY1114" fmla="*/ 2694219 h 6143637"/>
              <a:gd name="connsiteX1115" fmla="*/ 1117282 w 6393803"/>
              <a:gd name="connsiteY1115" fmla="*/ 2694219 h 6143637"/>
              <a:gd name="connsiteX1116" fmla="*/ 1195890 w 6393803"/>
              <a:gd name="connsiteY1116" fmla="*/ 2772827 h 6143637"/>
              <a:gd name="connsiteX1117" fmla="*/ 1117282 w 6393803"/>
              <a:gd name="connsiteY1117" fmla="*/ 2851435 h 6143637"/>
              <a:gd name="connsiteX1118" fmla="*/ 1041025 w 6393803"/>
              <a:gd name="connsiteY1118" fmla="*/ 2772827 h 6143637"/>
              <a:gd name="connsiteX1119" fmla="*/ 1117282 w 6393803"/>
              <a:gd name="connsiteY1119" fmla="*/ 2694219 h 6143637"/>
              <a:gd name="connsiteX1120" fmla="*/ 857633 w 6393803"/>
              <a:gd name="connsiteY1120" fmla="*/ 2694219 h 6143637"/>
              <a:gd name="connsiteX1121" fmla="*/ 936240 w 6393803"/>
              <a:gd name="connsiteY1121" fmla="*/ 2772827 h 6143637"/>
              <a:gd name="connsiteX1122" fmla="*/ 857633 w 6393803"/>
              <a:gd name="connsiteY1122" fmla="*/ 2851435 h 6143637"/>
              <a:gd name="connsiteX1123" fmla="*/ 781376 w 6393803"/>
              <a:gd name="connsiteY1123" fmla="*/ 2772827 h 6143637"/>
              <a:gd name="connsiteX1124" fmla="*/ 857633 w 6393803"/>
              <a:gd name="connsiteY1124" fmla="*/ 2694219 h 6143637"/>
              <a:gd name="connsiteX1125" fmla="*/ 597984 w 6393803"/>
              <a:gd name="connsiteY1125" fmla="*/ 2694219 h 6143637"/>
              <a:gd name="connsiteX1126" fmla="*/ 676591 w 6393803"/>
              <a:gd name="connsiteY1126" fmla="*/ 2772827 h 6143637"/>
              <a:gd name="connsiteX1127" fmla="*/ 597984 w 6393803"/>
              <a:gd name="connsiteY1127" fmla="*/ 2851435 h 6143637"/>
              <a:gd name="connsiteX1128" fmla="*/ 521727 w 6393803"/>
              <a:gd name="connsiteY1128" fmla="*/ 2772827 h 6143637"/>
              <a:gd name="connsiteX1129" fmla="*/ 597984 w 6393803"/>
              <a:gd name="connsiteY1129" fmla="*/ 2694219 h 6143637"/>
              <a:gd name="connsiteX1130" fmla="*/ 338335 w 6393803"/>
              <a:gd name="connsiteY1130" fmla="*/ 2694219 h 6143637"/>
              <a:gd name="connsiteX1131" fmla="*/ 416943 w 6393803"/>
              <a:gd name="connsiteY1131" fmla="*/ 2772827 h 6143637"/>
              <a:gd name="connsiteX1132" fmla="*/ 338335 w 6393803"/>
              <a:gd name="connsiteY1132" fmla="*/ 2851435 h 6143637"/>
              <a:gd name="connsiteX1133" fmla="*/ 259728 w 6393803"/>
              <a:gd name="connsiteY1133" fmla="*/ 2772827 h 6143637"/>
              <a:gd name="connsiteX1134" fmla="*/ 338335 w 6393803"/>
              <a:gd name="connsiteY1134" fmla="*/ 2694219 h 6143637"/>
              <a:gd name="connsiteX1135" fmla="*/ 6055546 w 6393803"/>
              <a:gd name="connsiteY1135" fmla="*/ 2394052 h 6143637"/>
              <a:gd name="connsiteX1136" fmla="*/ 6134154 w 6393803"/>
              <a:gd name="connsiteY1136" fmla="*/ 2472660 h 6143637"/>
              <a:gd name="connsiteX1137" fmla="*/ 6055546 w 6393803"/>
              <a:gd name="connsiteY1137" fmla="*/ 2551267 h 6143637"/>
              <a:gd name="connsiteX1138" fmla="*/ 5976938 w 6393803"/>
              <a:gd name="connsiteY1138" fmla="*/ 2472660 h 6143637"/>
              <a:gd name="connsiteX1139" fmla="*/ 6055546 w 6393803"/>
              <a:gd name="connsiteY1139" fmla="*/ 2394052 h 6143637"/>
              <a:gd name="connsiteX1140" fmla="*/ 5795897 w 6393803"/>
              <a:gd name="connsiteY1140" fmla="*/ 2394052 h 6143637"/>
              <a:gd name="connsiteX1141" fmla="*/ 5874505 w 6393803"/>
              <a:gd name="connsiteY1141" fmla="*/ 2472660 h 6143637"/>
              <a:gd name="connsiteX1142" fmla="*/ 5795897 w 6393803"/>
              <a:gd name="connsiteY1142" fmla="*/ 2551267 h 6143637"/>
              <a:gd name="connsiteX1143" fmla="*/ 5717289 w 6393803"/>
              <a:gd name="connsiteY1143" fmla="*/ 2472660 h 6143637"/>
              <a:gd name="connsiteX1144" fmla="*/ 5795897 w 6393803"/>
              <a:gd name="connsiteY1144" fmla="*/ 2394052 h 6143637"/>
              <a:gd name="connsiteX1145" fmla="*/ 5536248 w 6393803"/>
              <a:gd name="connsiteY1145" fmla="*/ 2394052 h 6143637"/>
              <a:gd name="connsiteX1146" fmla="*/ 5614856 w 6393803"/>
              <a:gd name="connsiteY1146" fmla="*/ 2472660 h 6143637"/>
              <a:gd name="connsiteX1147" fmla="*/ 5536248 w 6393803"/>
              <a:gd name="connsiteY1147" fmla="*/ 2551267 h 6143637"/>
              <a:gd name="connsiteX1148" fmla="*/ 5457640 w 6393803"/>
              <a:gd name="connsiteY1148" fmla="*/ 2472660 h 6143637"/>
              <a:gd name="connsiteX1149" fmla="*/ 5536248 w 6393803"/>
              <a:gd name="connsiteY1149" fmla="*/ 2394052 h 6143637"/>
              <a:gd name="connsiteX1150" fmla="*/ 5274248 w 6393803"/>
              <a:gd name="connsiteY1150" fmla="*/ 2394052 h 6143637"/>
              <a:gd name="connsiteX1151" fmla="*/ 5352856 w 6393803"/>
              <a:gd name="connsiteY1151" fmla="*/ 2472660 h 6143637"/>
              <a:gd name="connsiteX1152" fmla="*/ 5274248 w 6393803"/>
              <a:gd name="connsiteY1152" fmla="*/ 2551267 h 6143637"/>
              <a:gd name="connsiteX1153" fmla="*/ 5197991 w 6393803"/>
              <a:gd name="connsiteY1153" fmla="*/ 2472660 h 6143637"/>
              <a:gd name="connsiteX1154" fmla="*/ 5274248 w 6393803"/>
              <a:gd name="connsiteY1154" fmla="*/ 2394052 h 6143637"/>
              <a:gd name="connsiteX1155" fmla="*/ 5014522 w 6393803"/>
              <a:gd name="connsiteY1155" fmla="*/ 2394052 h 6143637"/>
              <a:gd name="connsiteX1156" fmla="*/ 5093130 w 6393803"/>
              <a:gd name="connsiteY1156" fmla="*/ 2472660 h 6143637"/>
              <a:gd name="connsiteX1157" fmla="*/ 5014522 w 6393803"/>
              <a:gd name="connsiteY1157" fmla="*/ 2551267 h 6143637"/>
              <a:gd name="connsiteX1158" fmla="*/ 4938343 w 6393803"/>
              <a:gd name="connsiteY1158" fmla="*/ 2472660 h 6143637"/>
              <a:gd name="connsiteX1159" fmla="*/ 5014522 w 6393803"/>
              <a:gd name="connsiteY1159" fmla="*/ 2394052 h 6143637"/>
              <a:gd name="connsiteX1160" fmla="*/ 4754873 w 6393803"/>
              <a:gd name="connsiteY1160" fmla="*/ 2394052 h 6143637"/>
              <a:gd name="connsiteX1161" fmla="*/ 4833481 w 6393803"/>
              <a:gd name="connsiteY1161" fmla="*/ 2472660 h 6143637"/>
              <a:gd name="connsiteX1162" fmla="*/ 4754873 w 6393803"/>
              <a:gd name="connsiteY1162" fmla="*/ 2551267 h 6143637"/>
              <a:gd name="connsiteX1163" fmla="*/ 4678694 w 6393803"/>
              <a:gd name="connsiteY1163" fmla="*/ 2472660 h 6143637"/>
              <a:gd name="connsiteX1164" fmla="*/ 4754873 w 6393803"/>
              <a:gd name="connsiteY1164" fmla="*/ 2394052 h 6143637"/>
              <a:gd name="connsiteX1165" fmla="*/ 4495224 w 6393803"/>
              <a:gd name="connsiteY1165" fmla="*/ 2394052 h 6143637"/>
              <a:gd name="connsiteX1166" fmla="*/ 4573832 w 6393803"/>
              <a:gd name="connsiteY1166" fmla="*/ 2472660 h 6143637"/>
              <a:gd name="connsiteX1167" fmla="*/ 4495224 w 6393803"/>
              <a:gd name="connsiteY1167" fmla="*/ 2551267 h 6143637"/>
              <a:gd name="connsiteX1168" fmla="*/ 4418967 w 6393803"/>
              <a:gd name="connsiteY1168" fmla="*/ 2472660 h 6143637"/>
              <a:gd name="connsiteX1169" fmla="*/ 4495224 w 6393803"/>
              <a:gd name="connsiteY1169" fmla="*/ 2394052 h 6143637"/>
              <a:gd name="connsiteX1170" fmla="*/ 4235575 w 6393803"/>
              <a:gd name="connsiteY1170" fmla="*/ 2394052 h 6143637"/>
              <a:gd name="connsiteX1171" fmla="*/ 4314183 w 6393803"/>
              <a:gd name="connsiteY1171" fmla="*/ 2472660 h 6143637"/>
              <a:gd name="connsiteX1172" fmla="*/ 4235575 w 6393803"/>
              <a:gd name="connsiteY1172" fmla="*/ 2551267 h 6143637"/>
              <a:gd name="connsiteX1173" fmla="*/ 4156967 w 6393803"/>
              <a:gd name="connsiteY1173" fmla="*/ 2472660 h 6143637"/>
              <a:gd name="connsiteX1174" fmla="*/ 4235575 w 6393803"/>
              <a:gd name="connsiteY1174" fmla="*/ 2394052 h 6143637"/>
              <a:gd name="connsiteX1175" fmla="*/ 3975926 w 6393803"/>
              <a:gd name="connsiteY1175" fmla="*/ 2394052 h 6143637"/>
              <a:gd name="connsiteX1176" fmla="*/ 4054534 w 6393803"/>
              <a:gd name="connsiteY1176" fmla="*/ 2472660 h 6143637"/>
              <a:gd name="connsiteX1177" fmla="*/ 3975926 w 6393803"/>
              <a:gd name="connsiteY1177" fmla="*/ 2551267 h 6143637"/>
              <a:gd name="connsiteX1178" fmla="*/ 3897319 w 6393803"/>
              <a:gd name="connsiteY1178" fmla="*/ 2472660 h 6143637"/>
              <a:gd name="connsiteX1179" fmla="*/ 3975926 w 6393803"/>
              <a:gd name="connsiteY1179" fmla="*/ 2394052 h 6143637"/>
              <a:gd name="connsiteX1180" fmla="*/ 3716277 w 6393803"/>
              <a:gd name="connsiteY1180" fmla="*/ 2394052 h 6143637"/>
              <a:gd name="connsiteX1181" fmla="*/ 3794885 w 6393803"/>
              <a:gd name="connsiteY1181" fmla="*/ 2472660 h 6143637"/>
              <a:gd name="connsiteX1182" fmla="*/ 3716277 w 6393803"/>
              <a:gd name="connsiteY1182" fmla="*/ 2551267 h 6143637"/>
              <a:gd name="connsiteX1183" fmla="*/ 3637670 w 6393803"/>
              <a:gd name="connsiteY1183" fmla="*/ 2472660 h 6143637"/>
              <a:gd name="connsiteX1184" fmla="*/ 3716277 w 6393803"/>
              <a:gd name="connsiteY1184" fmla="*/ 2394052 h 6143637"/>
              <a:gd name="connsiteX1185" fmla="*/ 3456628 w 6393803"/>
              <a:gd name="connsiteY1185" fmla="*/ 2394052 h 6143637"/>
              <a:gd name="connsiteX1186" fmla="*/ 3535236 w 6393803"/>
              <a:gd name="connsiteY1186" fmla="*/ 2472660 h 6143637"/>
              <a:gd name="connsiteX1187" fmla="*/ 3456628 w 6393803"/>
              <a:gd name="connsiteY1187" fmla="*/ 2551267 h 6143637"/>
              <a:gd name="connsiteX1188" fmla="*/ 3378021 w 6393803"/>
              <a:gd name="connsiteY1188" fmla="*/ 2472660 h 6143637"/>
              <a:gd name="connsiteX1189" fmla="*/ 3456628 w 6393803"/>
              <a:gd name="connsiteY1189" fmla="*/ 2394052 h 6143637"/>
              <a:gd name="connsiteX1190" fmla="*/ 3196901 w 6393803"/>
              <a:gd name="connsiteY1190" fmla="*/ 2394052 h 6143637"/>
              <a:gd name="connsiteX1191" fmla="*/ 3275587 w 6393803"/>
              <a:gd name="connsiteY1191" fmla="*/ 2472660 h 6143637"/>
              <a:gd name="connsiteX1192" fmla="*/ 3196901 w 6393803"/>
              <a:gd name="connsiteY1192" fmla="*/ 2551267 h 6143637"/>
              <a:gd name="connsiteX1193" fmla="*/ 3118293 w 6393803"/>
              <a:gd name="connsiteY1193" fmla="*/ 2472660 h 6143637"/>
              <a:gd name="connsiteX1194" fmla="*/ 3196901 w 6393803"/>
              <a:gd name="connsiteY1194" fmla="*/ 2394052 h 6143637"/>
              <a:gd name="connsiteX1195" fmla="*/ 2937253 w 6393803"/>
              <a:gd name="connsiteY1195" fmla="*/ 2394052 h 6143637"/>
              <a:gd name="connsiteX1196" fmla="*/ 3015861 w 6393803"/>
              <a:gd name="connsiteY1196" fmla="*/ 2472660 h 6143637"/>
              <a:gd name="connsiteX1197" fmla="*/ 2937253 w 6393803"/>
              <a:gd name="connsiteY1197" fmla="*/ 2551267 h 6143637"/>
              <a:gd name="connsiteX1198" fmla="*/ 2858645 w 6393803"/>
              <a:gd name="connsiteY1198" fmla="*/ 2472660 h 6143637"/>
              <a:gd name="connsiteX1199" fmla="*/ 2937253 w 6393803"/>
              <a:gd name="connsiteY1199" fmla="*/ 2394052 h 6143637"/>
              <a:gd name="connsiteX1200" fmla="*/ 2677604 w 6393803"/>
              <a:gd name="connsiteY1200" fmla="*/ 2394052 h 6143637"/>
              <a:gd name="connsiteX1201" fmla="*/ 2756212 w 6393803"/>
              <a:gd name="connsiteY1201" fmla="*/ 2472660 h 6143637"/>
              <a:gd name="connsiteX1202" fmla="*/ 2677604 w 6393803"/>
              <a:gd name="connsiteY1202" fmla="*/ 2551267 h 6143637"/>
              <a:gd name="connsiteX1203" fmla="*/ 2598996 w 6393803"/>
              <a:gd name="connsiteY1203" fmla="*/ 2472660 h 6143637"/>
              <a:gd name="connsiteX1204" fmla="*/ 2677604 w 6393803"/>
              <a:gd name="connsiteY1204" fmla="*/ 2394052 h 6143637"/>
              <a:gd name="connsiteX1205" fmla="*/ 2417955 w 6393803"/>
              <a:gd name="connsiteY1205" fmla="*/ 2394052 h 6143637"/>
              <a:gd name="connsiteX1206" fmla="*/ 2496563 w 6393803"/>
              <a:gd name="connsiteY1206" fmla="*/ 2472660 h 6143637"/>
              <a:gd name="connsiteX1207" fmla="*/ 2417955 w 6393803"/>
              <a:gd name="connsiteY1207" fmla="*/ 2551267 h 6143637"/>
              <a:gd name="connsiteX1208" fmla="*/ 2339347 w 6393803"/>
              <a:gd name="connsiteY1208" fmla="*/ 2472660 h 6143637"/>
              <a:gd name="connsiteX1209" fmla="*/ 2417955 w 6393803"/>
              <a:gd name="connsiteY1209" fmla="*/ 2394052 h 6143637"/>
              <a:gd name="connsiteX1210" fmla="*/ 2158306 w 6393803"/>
              <a:gd name="connsiteY1210" fmla="*/ 2394052 h 6143637"/>
              <a:gd name="connsiteX1211" fmla="*/ 2236914 w 6393803"/>
              <a:gd name="connsiteY1211" fmla="*/ 2472660 h 6143637"/>
              <a:gd name="connsiteX1212" fmla="*/ 2158306 w 6393803"/>
              <a:gd name="connsiteY1212" fmla="*/ 2551267 h 6143637"/>
              <a:gd name="connsiteX1213" fmla="*/ 2079699 w 6393803"/>
              <a:gd name="connsiteY1213" fmla="*/ 2472660 h 6143637"/>
              <a:gd name="connsiteX1214" fmla="*/ 2158306 w 6393803"/>
              <a:gd name="connsiteY1214" fmla="*/ 2394052 h 6143637"/>
              <a:gd name="connsiteX1215" fmla="*/ 1898657 w 6393803"/>
              <a:gd name="connsiteY1215" fmla="*/ 2394052 h 6143637"/>
              <a:gd name="connsiteX1216" fmla="*/ 1977265 w 6393803"/>
              <a:gd name="connsiteY1216" fmla="*/ 2472660 h 6143637"/>
              <a:gd name="connsiteX1217" fmla="*/ 1898657 w 6393803"/>
              <a:gd name="connsiteY1217" fmla="*/ 2551267 h 6143637"/>
              <a:gd name="connsiteX1218" fmla="*/ 1820050 w 6393803"/>
              <a:gd name="connsiteY1218" fmla="*/ 2472660 h 6143637"/>
              <a:gd name="connsiteX1219" fmla="*/ 1898657 w 6393803"/>
              <a:gd name="connsiteY1219" fmla="*/ 2394052 h 6143637"/>
              <a:gd name="connsiteX1220" fmla="*/ 1639009 w 6393803"/>
              <a:gd name="connsiteY1220" fmla="*/ 2394052 h 6143637"/>
              <a:gd name="connsiteX1221" fmla="*/ 1715187 w 6393803"/>
              <a:gd name="connsiteY1221" fmla="*/ 2472660 h 6143637"/>
              <a:gd name="connsiteX1222" fmla="*/ 1639009 w 6393803"/>
              <a:gd name="connsiteY1222" fmla="*/ 2551267 h 6143637"/>
              <a:gd name="connsiteX1223" fmla="*/ 1560401 w 6393803"/>
              <a:gd name="connsiteY1223" fmla="*/ 2472660 h 6143637"/>
              <a:gd name="connsiteX1224" fmla="*/ 1639009 w 6393803"/>
              <a:gd name="connsiteY1224" fmla="*/ 2394052 h 6143637"/>
              <a:gd name="connsiteX1225" fmla="*/ 1379361 w 6393803"/>
              <a:gd name="connsiteY1225" fmla="*/ 2394052 h 6143637"/>
              <a:gd name="connsiteX1226" fmla="*/ 1455539 w 6393803"/>
              <a:gd name="connsiteY1226" fmla="*/ 2472660 h 6143637"/>
              <a:gd name="connsiteX1227" fmla="*/ 1379361 w 6393803"/>
              <a:gd name="connsiteY1227" fmla="*/ 2551267 h 6143637"/>
              <a:gd name="connsiteX1228" fmla="*/ 1300674 w 6393803"/>
              <a:gd name="connsiteY1228" fmla="*/ 2472660 h 6143637"/>
              <a:gd name="connsiteX1229" fmla="*/ 1379361 w 6393803"/>
              <a:gd name="connsiteY1229" fmla="*/ 2394052 h 6143637"/>
              <a:gd name="connsiteX1230" fmla="*/ 1117282 w 6393803"/>
              <a:gd name="connsiteY1230" fmla="*/ 2394052 h 6143637"/>
              <a:gd name="connsiteX1231" fmla="*/ 1195890 w 6393803"/>
              <a:gd name="connsiteY1231" fmla="*/ 2472660 h 6143637"/>
              <a:gd name="connsiteX1232" fmla="*/ 1117282 w 6393803"/>
              <a:gd name="connsiteY1232" fmla="*/ 2551267 h 6143637"/>
              <a:gd name="connsiteX1233" fmla="*/ 1041025 w 6393803"/>
              <a:gd name="connsiteY1233" fmla="*/ 2472660 h 6143637"/>
              <a:gd name="connsiteX1234" fmla="*/ 1117282 w 6393803"/>
              <a:gd name="connsiteY1234" fmla="*/ 2394052 h 6143637"/>
              <a:gd name="connsiteX1235" fmla="*/ 857633 w 6393803"/>
              <a:gd name="connsiteY1235" fmla="*/ 2394052 h 6143637"/>
              <a:gd name="connsiteX1236" fmla="*/ 936240 w 6393803"/>
              <a:gd name="connsiteY1236" fmla="*/ 2472660 h 6143637"/>
              <a:gd name="connsiteX1237" fmla="*/ 857633 w 6393803"/>
              <a:gd name="connsiteY1237" fmla="*/ 2551267 h 6143637"/>
              <a:gd name="connsiteX1238" fmla="*/ 781376 w 6393803"/>
              <a:gd name="connsiteY1238" fmla="*/ 2472660 h 6143637"/>
              <a:gd name="connsiteX1239" fmla="*/ 857633 w 6393803"/>
              <a:gd name="connsiteY1239" fmla="*/ 2394052 h 6143637"/>
              <a:gd name="connsiteX1240" fmla="*/ 597984 w 6393803"/>
              <a:gd name="connsiteY1240" fmla="*/ 2394052 h 6143637"/>
              <a:gd name="connsiteX1241" fmla="*/ 676591 w 6393803"/>
              <a:gd name="connsiteY1241" fmla="*/ 2472660 h 6143637"/>
              <a:gd name="connsiteX1242" fmla="*/ 597984 w 6393803"/>
              <a:gd name="connsiteY1242" fmla="*/ 2551267 h 6143637"/>
              <a:gd name="connsiteX1243" fmla="*/ 521727 w 6393803"/>
              <a:gd name="connsiteY1243" fmla="*/ 2472660 h 6143637"/>
              <a:gd name="connsiteX1244" fmla="*/ 597984 w 6393803"/>
              <a:gd name="connsiteY1244" fmla="*/ 2394052 h 6143637"/>
              <a:gd name="connsiteX1245" fmla="*/ 338335 w 6393803"/>
              <a:gd name="connsiteY1245" fmla="*/ 2394052 h 6143637"/>
              <a:gd name="connsiteX1246" fmla="*/ 416943 w 6393803"/>
              <a:gd name="connsiteY1246" fmla="*/ 2472660 h 6143637"/>
              <a:gd name="connsiteX1247" fmla="*/ 338335 w 6393803"/>
              <a:gd name="connsiteY1247" fmla="*/ 2551267 h 6143637"/>
              <a:gd name="connsiteX1248" fmla="*/ 259728 w 6393803"/>
              <a:gd name="connsiteY1248" fmla="*/ 2472660 h 6143637"/>
              <a:gd name="connsiteX1249" fmla="*/ 338335 w 6393803"/>
              <a:gd name="connsiteY1249" fmla="*/ 2394052 h 6143637"/>
              <a:gd name="connsiteX1250" fmla="*/ 6055546 w 6393803"/>
              <a:gd name="connsiteY1250" fmla="*/ 2096315 h 6143637"/>
              <a:gd name="connsiteX1251" fmla="*/ 6134154 w 6393803"/>
              <a:gd name="connsiteY1251" fmla="*/ 2172495 h 6143637"/>
              <a:gd name="connsiteX1252" fmla="*/ 6055546 w 6393803"/>
              <a:gd name="connsiteY1252" fmla="*/ 2251101 h 6143637"/>
              <a:gd name="connsiteX1253" fmla="*/ 5976938 w 6393803"/>
              <a:gd name="connsiteY1253" fmla="*/ 2172495 h 6143637"/>
              <a:gd name="connsiteX1254" fmla="*/ 6055546 w 6393803"/>
              <a:gd name="connsiteY1254" fmla="*/ 2096315 h 6143637"/>
              <a:gd name="connsiteX1255" fmla="*/ 5795897 w 6393803"/>
              <a:gd name="connsiteY1255" fmla="*/ 2096315 h 6143637"/>
              <a:gd name="connsiteX1256" fmla="*/ 5874505 w 6393803"/>
              <a:gd name="connsiteY1256" fmla="*/ 2172495 h 6143637"/>
              <a:gd name="connsiteX1257" fmla="*/ 5795897 w 6393803"/>
              <a:gd name="connsiteY1257" fmla="*/ 2251101 h 6143637"/>
              <a:gd name="connsiteX1258" fmla="*/ 5717289 w 6393803"/>
              <a:gd name="connsiteY1258" fmla="*/ 2172495 h 6143637"/>
              <a:gd name="connsiteX1259" fmla="*/ 5795897 w 6393803"/>
              <a:gd name="connsiteY1259" fmla="*/ 2096315 h 6143637"/>
              <a:gd name="connsiteX1260" fmla="*/ 5536248 w 6393803"/>
              <a:gd name="connsiteY1260" fmla="*/ 2096315 h 6143637"/>
              <a:gd name="connsiteX1261" fmla="*/ 5614856 w 6393803"/>
              <a:gd name="connsiteY1261" fmla="*/ 2172495 h 6143637"/>
              <a:gd name="connsiteX1262" fmla="*/ 5536248 w 6393803"/>
              <a:gd name="connsiteY1262" fmla="*/ 2251101 h 6143637"/>
              <a:gd name="connsiteX1263" fmla="*/ 5457640 w 6393803"/>
              <a:gd name="connsiteY1263" fmla="*/ 2172495 h 6143637"/>
              <a:gd name="connsiteX1264" fmla="*/ 5536248 w 6393803"/>
              <a:gd name="connsiteY1264" fmla="*/ 2096315 h 6143637"/>
              <a:gd name="connsiteX1265" fmla="*/ 5274248 w 6393803"/>
              <a:gd name="connsiteY1265" fmla="*/ 2096315 h 6143637"/>
              <a:gd name="connsiteX1266" fmla="*/ 5352856 w 6393803"/>
              <a:gd name="connsiteY1266" fmla="*/ 2172495 h 6143637"/>
              <a:gd name="connsiteX1267" fmla="*/ 5274248 w 6393803"/>
              <a:gd name="connsiteY1267" fmla="*/ 2251101 h 6143637"/>
              <a:gd name="connsiteX1268" fmla="*/ 5197991 w 6393803"/>
              <a:gd name="connsiteY1268" fmla="*/ 2172495 h 6143637"/>
              <a:gd name="connsiteX1269" fmla="*/ 5274248 w 6393803"/>
              <a:gd name="connsiteY1269" fmla="*/ 2096315 h 6143637"/>
              <a:gd name="connsiteX1270" fmla="*/ 5014522 w 6393803"/>
              <a:gd name="connsiteY1270" fmla="*/ 2096315 h 6143637"/>
              <a:gd name="connsiteX1271" fmla="*/ 5093130 w 6393803"/>
              <a:gd name="connsiteY1271" fmla="*/ 2172495 h 6143637"/>
              <a:gd name="connsiteX1272" fmla="*/ 5014522 w 6393803"/>
              <a:gd name="connsiteY1272" fmla="*/ 2251101 h 6143637"/>
              <a:gd name="connsiteX1273" fmla="*/ 4938343 w 6393803"/>
              <a:gd name="connsiteY1273" fmla="*/ 2172495 h 6143637"/>
              <a:gd name="connsiteX1274" fmla="*/ 5014522 w 6393803"/>
              <a:gd name="connsiteY1274" fmla="*/ 2096315 h 6143637"/>
              <a:gd name="connsiteX1275" fmla="*/ 4754873 w 6393803"/>
              <a:gd name="connsiteY1275" fmla="*/ 2096315 h 6143637"/>
              <a:gd name="connsiteX1276" fmla="*/ 4833481 w 6393803"/>
              <a:gd name="connsiteY1276" fmla="*/ 2172495 h 6143637"/>
              <a:gd name="connsiteX1277" fmla="*/ 4754873 w 6393803"/>
              <a:gd name="connsiteY1277" fmla="*/ 2251101 h 6143637"/>
              <a:gd name="connsiteX1278" fmla="*/ 4678694 w 6393803"/>
              <a:gd name="connsiteY1278" fmla="*/ 2172495 h 6143637"/>
              <a:gd name="connsiteX1279" fmla="*/ 4754873 w 6393803"/>
              <a:gd name="connsiteY1279" fmla="*/ 2096315 h 6143637"/>
              <a:gd name="connsiteX1280" fmla="*/ 4495224 w 6393803"/>
              <a:gd name="connsiteY1280" fmla="*/ 2096315 h 6143637"/>
              <a:gd name="connsiteX1281" fmla="*/ 4573832 w 6393803"/>
              <a:gd name="connsiteY1281" fmla="*/ 2172495 h 6143637"/>
              <a:gd name="connsiteX1282" fmla="*/ 4495224 w 6393803"/>
              <a:gd name="connsiteY1282" fmla="*/ 2251101 h 6143637"/>
              <a:gd name="connsiteX1283" fmla="*/ 4418967 w 6393803"/>
              <a:gd name="connsiteY1283" fmla="*/ 2172495 h 6143637"/>
              <a:gd name="connsiteX1284" fmla="*/ 4495224 w 6393803"/>
              <a:gd name="connsiteY1284" fmla="*/ 2096315 h 6143637"/>
              <a:gd name="connsiteX1285" fmla="*/ 4235575 w 6393803"/>
              <a:gd name="connsiteY1285" fmla="*/ 2096315 h 6143637"/>
              <a:gd name="connsiteX1286" fmla="*/ 4314183 w 6393803"/>
              <a:gd name="connsiteY1286" fmla="*/ 2172495 h 6143637"/>
              <a:gd name="connsiteX1287" fmla="*/ 4235575 w 6393803"/>
              <a:gd name="connsiteY1287" fmla="*/ 2251101 h 6143637"/>
              <a:gd name="connsiteX1288" fmla="*/ 4156967 w 6393803"/>
              <a:gd name="connsiteY1288" fmla="*/ 2172495 h 6143637"/>
              <a:gd name="connsiteX1289" fmla="*/ 4235575 w 6393803"/>
              <a:gd name="connsiteY1289" fmla="*/ 2096315 h 6143637"/>
              <a:gd name="connsiteX1290" fmla="*/ 3975926 w 6393803"/>
              <a:gd name="connsiteY1290" fmla="*/ 2096315 h 6143637"/>
              <a:gd name="connsiteX1291" fmla="*/ 4054534 w 6393803"/>
              <a:gd name="connsiteY1291" fmla="*/ 2172495 h 6143637"/>
              <a:gd name="connsiteX1292" fmla="*/ 3975926 w 6393803"/>
              <a:gd name="connsiteY1292" fmla="*/ 2251101 h 6143637"/>
              <a:gd name="connsiteX1293" fmla="*/ 3897319 w 6393803"/>
              <a:gd name="connsiteY1293" fmla="*/ 2172495 h 6143637"/>
              <a:gd name="connsiteX1294" fmla="*/ 3975926 w 6393803"/>
              <a:gd name="connsiteY1294" fmla="*/ 2096315 h 6143637"/>
              <a:gd name="connsiteX1295" fmla="*/ 3716277 w 6393803"/>
              <a:gd name="connsiteY1295" fmla="*/ 2096315 h 6143637"/>
              <a:gd name="connsiteX1296" fmla="*/ 3794885 w 6393803"/>
              <a:gd name="connsiteY1296" fmla="*/ 2172495 h 6143637"/>
              <a:gd name="connsiteX1297" fmla="*/ 3716277 w 6393803"/>
              <a:gd name="connsiteY1297" fmla="*/ 2251101 h 6143637"/>
              <a:gd name="connsiteX1298" fmla="*/ 3637670 w 6393803"/>
              <a:gd name="connsiteY1298" fmla="*/ 2172495 h 6143637"/>
              <a:gd name="connsiteX1299" fmla="*/ 3716277 w 6393803"/>
              <a:gd name="connsiteY1299" fmla="*/ 2096315 h 6143637"/>
              <a:gd name="connsiteX1300" fmla="*/ 3456628 w 6393803"/>
              <a:gd name="connsiteY1300" fmla="*/ 2096315 h 6143637"/>
              <a:gd name="connsiteX1301" fmla="*/ 3535236 w 6393803"/>
              <a:gd name="connsiteY1301" fmla="*/ 2172495 h 6143637"/>
              <a:gd name="connsiteX1302" fmla="*/ 3456628 w 6393803"/>
              <a:gd name="connsiteY1302" fmla="*/ 2251101 h 6143637"/>
              <a:gd name="connsiteX1303" fmla="*/ 3378021 w 6393803"/>
              <a:gd name="connsiteY1303" fmla="*/ 2172495 h 6143637"/>
              <a:gd name="connsiteX1304" fmla="*/ 3456628 w 6393803"/>
              <a:gd name="connsiteY1304" fmla="*/ 2096315 h 6143637"/>
              <a:gd name="connsiteX1305" fmla="*/ 3196901 w 6393803"/>
              <a:gd name="connsiteY1305" fmla="*/ 2096315 h 6143637"/>
              <a:gd name="connsiteX1306" fmla="*/ 3275587 w 6393803"/>
              <a:gd name="connsiteY1306" fmla="*/ 2172495 h 6143637"/>
              <a:gd name="connsiteX1307" fmla="*/ 3196901 w 6393803"/>
              <a:gd name="connsiteY1307" fmla="*/ 2251101 h 6143637"/>
              <a:gd name="connsiteX1308" fmla="*/ 3118293 w 6393803"/>
              <a:gd name="connsiteY1308" fmla="*/ 2172495 h 6143637"/>
              <a:gd name="connsiteX1309" fmla="*/ 3196901 w 6393803"/>
              <a:gd name="connsiteY1309" fmla="*/ 2096315 h 6143637"/>
              <a:gd name="connsiteX1310" fmla="*/ 2937253 w 6393803"/>
              <a:gd name="connsiteY1310" fmla="*/ 2096315 h 6143637"/>
              <a:gd name="connsiteX1311" fmla="*/ 3015861 w 6393803"/>
              <a:gd name="connsiteY1311" fmla="*/ 2172495 h 6143637"/>
              <a:gd name="connsiteX1312" fmla="*/ 2937253 w 6393803"/>
              <a:gd name="connsiteY1312" fmla="*/ 2251101 h 6143637"/>
              <a:gd name="connsiteX1313" fmla="*/ 2858645 w 6393803"/>
              <a:gd name="connsiteY1313" fmla="*/ 2172495 h 6143637"/>
              <a:gd name="connsiteX1314" fmla="*/ 2937253 w 6393803"/>
              <a:gd name="connsiteY1314" fmla="*/ 2096315 h 6143637"/>
              <a:gd name="connsiteX1315" fmla="*/ 2677604 w 6393803"/>
              <a:gd name="connsiteY1315" fmla="*/ 2096315 h 6143637"/>
              <a:gd name="connsiteX1316" fmla="*/ 2756212 w 6393803"/>
              <a:gd name="connsiteY1316" fmla="*/ 2172495 h 6143637"/>
              <a:gd name="connsiteX1317" fmla="*/ 2677604 w 6393803"/>
              <a:gd name="connsiteY1317" fmla="*/ 2251101 h 6143637"/>
              <a:gd name="connsiteX1318" fmla="*/ 2598996 w 6393803"/>
              <a:gd name="connsiteY1318" fmla="*/ 2172495 h 6143637"/>
              <a:gd name="connsiteX1319" fmla="*/ 2677604 w 6393803"/>
              <a:gd name="connsiteY1319" fmla="*/ 2096315 h 6143637"/>
              <a:gd name="connsiteX1320" fmla="*/ 2417955 w 6393803"/>
              <a:gd name="connsiteY1320" fmla="*/ 2096315 h 6143637"/>
              <a:gd name="connsiteX1321" fmla="*/ 2496563 w 6393803"/>
              <a:gd name="connsiteY1321" fmla="*/ 2172495 h 6143637"/>
              <a:gd name="connsiteX1322" fmla="*/ 2417955 w 6393803"/>
              <a:gd name="connsiteY1322" fmla="*/ 2251101 h 6143637"/>
              <a:gd name="connsiteX1323" fmla="*/ 2339347 w 6393803"/>
              <a:gd name="connsiteY1323" fmla="*/ 2172495 h 6143637"/>
              <a:gd name="connsiteX1324" fmla="*/ 2417955 w 6393803"/>
              <a:gd name="connsiteY1324" fmla="*/ 2096315 h 6143637"/>
              <a:gd name="connsiteX1325" fmla="*/ 2158306 w 6393803"/>
              <a:gd name="connsiteY1325" fmla="*/ 2096315 h 6143637"/>
              <a:gd name="connsiteX1326" fmla="*/ 2236914 w 6393803"/>
              <a:gd name="connsiteY1326" fmla="*/ 2172495 h 6143637"/>
              <a:gd name="connsiteX1327" fmla="*/ 2158306 w 6393803"/>
              <a:gd name="connsiteY1327" fmla="*/ 2251101 h 6143637"/>
              <a:gd name="connsiteX1328" fmla="*/ 2079699 w 6393803"/>
              <a:gd name="connsiteY1328" fmla="*/ 2172495 h 6143637"/>
              <a:gd name="connsiteX1329" fmla="*/ 2158306 w 6393803"/>
              <a:gd name="connsiteY1329" fmla="*/ 2096315 h 6143637"/>
              <a:gd name="connsiteX1330" fmla="*/ 1898657 w 6393803"/>
              <a:gd name="connsiteY1330" fmla="*/ 2096315 h 6143637"/>
              <a:gd name="connsiteX1331" fmla="*/ 1977265 w 6393803"/>
              <a:gd name="connsiteY1331" fmla="*/ 2172495 h 6143637"/>
              <a:gd name="connsiteX1332" fmla="*/ 1898657 w 6393803"/>
              <a:gd name="connsiteY1332" fmla="*/ 2251101 h 6143637"/>
              <a:gd name="connsiteX1333" fmla="*/ 1820050 w 6393803"/>
              <a:gd name="connsiteY1333" fmla="*/ 2172495 h 6143637"/>
              <a:gd name="connsiteX1334" fmla="*/ 1898657 w 6393803"/>
              <a:gd name="connsiteY1334" fmla="*/ 2096315 h 6143637"/>
              <a:gd name="connsiteX1335" fmla="*/ 1639009 w 6393803"/>
              <a:gd name="connsiteY1335" fmla="*/ 2096315 h 6143637"/>
              <a:gd name="connsiteX1336" fmla="*/ 1715187 w 6393803"/>
              <a:gd name="connsiteY1336" fmla="*/ 2172495 h 6143637"/>
              <a:gd name="connsiteX1337" fmla="*/ 1639009 w 6393803"/>
              <a:gd name="connsiteY1337" fmla="*/ 2251101 h 6143637"/>
              <a:gd name="connsiteX1338" fmla="*/ 1560401 w 6393803"/>
              <a:gd name="connsiteY1338" fmla="*/ 2172495 h 6143637"/>
              <a:gd name="connsiteX1339" fmla="*/ 1639009 w 6393803"/>
              <a:gd name="connsiteY1339" fmla="*/ 2096315 h 6143637"/>
              <a:gd name="connsiteX1340" fmla="*/ 1379361 w 6393803"/>
              <a:gd name="connsiteY1340" fmla="*/ 2096315 h 6143637"/>
              <a:gd name="connsiteX1341" fmla="*/ 1455539 w 6393803"/>
              <a:gd name="connsiteY1341" fmla="*/ 2172495 h 6143637"/>
              <a:gd name="connsiteX1342" fmla="*/ 1379361 w 6393803"/>
              <a:gd name="connsiteY1342" fmla="*/ 2251101 h 6143637"/>
              <a:gd name="connsiteX1343" fmla="*/ 1300674 w 6393803"/>
              <a:gd name="connsiteY1343" fmla="*/ 2172495 h 6143637"/>
              <a:gd name="connsiteX1344" fmla="*/ 1379361 w 6393803"/>
              <a:gd name="connsiteY1344" fmla="*/ 2096315 h 6143637"/>
              <a:gd name="connsiteX1345" fmla="*/ 1117282 w 6393803"/>
              <a:gd name="connsiteY1345" fmla="*/ 2096315 h 6143637"/>
              <a:gd name="connsiteX1346" fmla="*/ 1195890 w 6393803"/>
              <a:gd name="connsiteY1346" fmla="*/ 2172495 h 6143637"/>
              <a:gd name="connsiteX1347" fmla="*/ 1117282 w 6393803"/>
              <a:gd name="connsiteY1347" fmla="*/ 2251101 h 6143637"/>
              <a:gd name="connsiteX1348" fmla="*/ 1041025 w 6393803"/>
              <a:gd name="connsiteY1348" fmla="*/ 2172495 h 6143637"/>
              <a:gd name="connsiteX1349" fmla="*/ 1117282 w 6393803"/>
              <a:gd name="connsiteY1349" fmla="*/ 2096315 h 6143637"/>
              <a:gd name="connsiteX1350" fmla="*/ 857633 w 6393803"/>
              <a:gd name="connsiteY1350" fmla="*/ 2096315 h 6143637"/>
              <a:gd name="connsiteX1351" fmla="*/ 936240 w 6393803"/>
              <a:gd name="connsiteY1351" fmla="*/ 2172495 h 6143637"/>
              <a:gd name="connsiteX1352" fmla="*/ 857633 w 6393803"/>
              <a:gd name="connsiteY1352" fmla="*/ 2251101 h 6143637"/>
              <a:gd name="connsiteX1353" fmla="*/ 781376 w 6393803"/>
              <a:gd name="connsiteY1353" fmla="*/ 2172495 h 6143637"/>
              <a:gd name="connsiteX1354" fmla="*/ 857633 w 6393803"/>
              <a:gd name="connsiteY1354" fmla="*/ 2096315 h 6143637"/>
              <a:gd name="connsiteX1355" fmla="*/ 597984 w 6393803"/>
              <a:gd name="connsiteY1355" fmla="*/ 2096315 h 6143637"/>
              <a:gd name="connsiteX1356" fmla="*/ 676591 w 6393803"/>
              <a:gd name="connsiteY1356" fmla="*/ 2172495 h 6143637"/>
              <a:gd name="connsiteX1357" fmla="*/ 597984 w 6393803"/>
              <a:gd name="connsiteY1357" fmla="*/ 2251101 h 6143637"/>
              <a:gd name="connsiteX1358" fmla="*/ 521727 w 6393803"/>
              <a:gd name="connsiteY1358" fmla="*/ 2172495 h 6143637"/>
              <a:gd name="connsiteX1359" fmla="*/ 597984 w 6393803"/>
              <a:gd name="connsiteY1359" fmla="*/ 2096315 h 6143637"/>
              <a:gd name="connsiteX1360" fmla="*/ 338335 w 6393803"/>
              <a:gd name="connsiteY1360" fmla="*/ 2096315 h 6143637"/>
              <a:gd name="connsiteX1361" fmla="*/ 416943 w 6393803"/>
              <a:gd name="connsiteY1361" fmla="*/ 2172495 h 6143637"/>
              <a:gd name="connsiteX1362" fmla="*/ 338335 w 6393803"/>
              <a:gd name="connsiteY1362" fmla="*/ 2251100 h 6143637"/>
              <a:gd name="connsiteX1363" fmla="*/ 259728 w 6393803"/>
              <a:gd name="connsiteY1363" fmla="*/ 2172495 h 6143637"/>
              <a:gd name="connsiteX1364" fmla="*/ 338335 w 6393803"/>
              <a:gd name="connsiteY1364" fmla="*/ 2096315 h 6143637"/>
              <a:gd name="connsiteX1365" fmla="*/ 5795897 w 6393803"/>
              <a:gd name="connsiteY1365" fmla="*/ 1796148 h 6143637"/>
              <a:gd name="connsiteX1366" fmla="*/ 5874505 w 6393803"/>
              <a:gd name="connsiteY1366" fmla="*/ 1874756 h 6143637"/>
              <a:gd name="connsiteX1367" fmla="*/ 5795897 w 6393803"/>
              <a:gd name="connsiteY1367" fmla="*/ 1953363 h 6143637"/>
              <a:gd name="connsiteX1368" fmla="*/ 5717289 w 6393803"/>
              <a:gd name="connsiteY1368" fmla="*/ 1874756 h 6143637"/>
              <a:gd name="connsiteX1369" fmla="*/ 5795897 w 6393803"/>
              <a:gd name="connsiteY1369" fmla="*/ 1796148 h 6143637"/>
              <a:gd name="connsiteX1370" fmla="*/ 5536248 w 6393803"/>
              <a:gd name="connsiteY1370" fmla="*/ 1796148 h 6143637"/>
              <a:gd name="connsiteX1371" fmla="*/ 5614856 w 6393803"/>
              <a:gd name="connsiteY1371" fmla="*/ 1874756 h 6143637"/>
              <a:gd name="connsiteX1372" fmla="*/ 5536248 w 6393803"/>
              <a:gd name="connsiteY1372" fmla="*/ 1953363 h 6143637"/>
              <a:gd name="connsiteX1373" fmla="*/ 5457640 w 6393803"/>
              <a:gd name="connsiteY1373" fmla="*/ 1874756 h 6143637"/>
              <a:gd name="connsiteX1374" fmla="*/ 5536248 w 6393803"/>
              <a:gd name="connsiteY1374" fmla="*/ 1796148 h 6143637"/>
              <a:gd name="connsiteX1375" fmla="*/ 5274248 w 6393803"/>
              <a:gd name="connsiteY1375" fmla="*/ 1796148 h 6143637"/>
              <a:gd name="connsiteX1376" fmla="*/ 5352856 w 6393803"/>
              <a:gd name="connsiteY1376" fmla="*/ 1874756 h 6143637"/>
              <a:gd name="connsiteX1377" fmla="*/ 5274248 w 6393803"/>
              <a:gd name="connsiteY1377" fmla="*/ 1953363 h 6143637"/>
              <a:gd name="connsiteX1378" fmla="*/ 5197991 w 6393803"/>
              <a:gd name="connsiteY1378" fmla="*/ 1874756 h 6143637"/>
              <a:gd name="connsiteX1379" fmla="*/ 5274248 w 6393803"/>
              <a:gd name="connsiteY1379" fmla="*/ 1796148 h 6143637"/>
              <a:gd name="connsiteX1380" fmla="*/ 5014522 w 6393803"/>
              <a:gd name="connsiteY1380" fmla="*/ 1796148 h 6143637"/>
              <a:gd name="connsiteX1381" fmla="*/ 5093130 w 6393803"/>
              <a:gd name="connsiteY1381" fmla="*/ 1874756 h 6143637"/>
              <a:gd name="connsiteX1382" fmla="*/ 5014522 w 6393803"/>
              <a:gd name="connsiteY1382" fmla="*/ 1953363 h 6143637"/>
              <a:gd name="connsiteX1383" fmla="*/ 4938343 w 6393803"/>
              <a:gd name="connsiteY1383" fmla="*/ 1874756 h 6143637"/>
              <a:gd name="connsiteX1384" fmla="*/ 5014522 w 6393803"/>
              <a:gd name="connsiteY1384" fmla="*/ 1796148 h 6143637"/>
              <a:gd name="connsiteX1385" fmla="*/ 4754873 w 6393803"/>
              <a:gd name="connsiteY1385" fmla="*/ 1796148 h 6143637"/>
              <a:gd name="connsiteX1386" fmla="*/ 4833481 w 6393803"/>
              <a:gd name="connsiteY1386" fmla="*/ 1874756 h 6143637"/>
              <a:gd name="connsiteX1387" fmla="*/ 4754873 w 6393803"/>
              <a:gd name="connsiteY1387" fmla="*/ 1953363 h 6143637"/>
              <a:gd name="connsiteX1388" fmla="*/ 4678694 w 6393803"/>
              <a:gd name="connsiteY1388" fmla="*/ 1874756 h 6143637"/>
              <a:gd name="connsiteX1389" fmla="*/ 4754873 w 6393803"/>
              <a:gd name="connsiteY1389" fmla="*/ 1796148 h 6143637"/>
              <a:gd name="connsiteX1390" fmla="*/ 4495224 w 6393803"/>
              <a:gd name="connsiteY1390" fmla="*/ 1796148 h 6143637"/>
              <a:gd name="connsiteX1391" fmla="*/ 4573832 w 6393803"/>
              <a:gd name="connsiteY1391" fmla="*/ 1874756 h 6143637"/>
              <a:gd name="connsiteX1392" fmla="*/ 4495224 w 6393803"/>
              <a:gd name="connsiteY1392" fmla="*/ 1953363 h 6143637"/>
              <a:gd name="connsiteX1393" fmla="*/ 4418967 w 6393803"/>
              <a:gd name="connsiteY1393" fmla="*/ 1874756 h 6143637"/>
              <a:gd name="connsiteX1394" fmla="*/ 4495224 w 6393803"/>
              <a:gd name="connsiteY1394" fmla="*/ 1796148 h 6143637"/>
              <a:gd name="connsiteX1395" fmla="*/ 4235575 w 6393803"/>
              <a:gd name="connsiteY1395" fmla="*/ 1796148 h 6143637"/>
              <a:gd name="connsiteX1396" fmla="*/ 4314183 w 6393803"/>
              <a:gd name="connsiteY1396" fmla="*/ 1874756 h 6143637"/>
              <a:gd name="connsiteX1397" fmla="*/ 4235575 w 6393803"/>
              <a:gd name="connsiteY1397" fmla="*/ 1953363 h 6143637"/>
              <a:gd name="connsiteX1398" fmla="*/ 4156967 w 6393803"/>
              <a:gd name="connsiteY1398" fmla="*/ 1874756 h 6143637"/>
              <a:gd name="connsiteX1399" fmla="*/ 4235575 w 6393803"/>
              <a:gd name="connsiteY1399" fmla="*/ 1796148 h 6143637"/>
              <a:gd name="connsiteX1400" fmla="*/ 3975926 w 6393803"/>
              <a:gd name="connsiteY1400" fmla="*/ 1796148 h 6143637"/>
              <a:gd name="connsiteX1401" fmla="*/ 4054534 w 6393803"/>
              <a:gd name="connsiteY1401" fmla="*/ 1874756 h 6143637"/>
              <a:gd name="connsiteX1402" fmla="*/ 3975926 w 6393803"/>
              <a:gd name="connsiteY1402" fmla="*/ 1953363 h 6143637"/>
              <a:gd name="connsiteX1403" fmla="*/ 3897319 w 6393803"/>
              <a:gd name="connsiteY1403" fmla="*/ 1874756 h 6143637"/>
              <a:gd name="connsiteX1404" fmla="*/ 3975926 w 6393803"/>
              <a:gd name="connsiteY1404" fmla="*/ 1796148 h 6143637"/>
              <a:gd name="connsiteX1405" fmla="*/ 3716277 w 6393803"/>
              <a:gd name="connsiteY1405" fmla="*/ 1796148 h 6143637"/>
              <a:gd name="connsiteX1406" fmla="*/ 3794885 w 6393803"/>
              <a:gd name="connsiteY1406" fmla="*/ 1874756 h 6143637"/>
              <a:gd name="connsiteX1407" fmla="*/ 3716277 w 6393803"/>
              <a:gd name="connsiteY1407" fmla="*/ 1953363 h 6143637"/>
              <a:gd name="connsiteX1408" fmla="*/ 3637670 w 6393803"/>
              <a:gd name="connsiteY1408" fmla="*/ 1874756 h 6143637"/>
              <a:gd name="connsiteX1409" fmla="*/ 3716277 w 6393803"/>
              <a:gd name="connsiteY1409" fmla="*/ 1796148 h 6143637"/>
              <a:gd name="connsiteX1410" fmla="*/ 3456628 w 6393803"/>
              <a:gd name="connsiteY1410" fmla="*/ 1796148 h 6143637"/>
              <a:gd name="connsiteX1411" fmla="*/ 3535236 w 6393803"/>
              <a:gd name="connsiteY1411" fmla="*/ 1874756 h 6143637"/>
              <a:gd name="connsiteX1412" fmla="*/ 3456628 w 6393803"/>
              <a:gd name="connsiteY1412" fmla="*/ 1953363 h 6143637"/>
              <a:gd name="connsiteX1413" fmla="*/ 3378021 w 6393803"/>
              <a:gd name="connsiteY1413" fmla="*/ 1874756 h 6143637"/>
              <a:gd name="connsiteX1414" fmla="*/ 3456628 w 6393803"/>
              <a:gd name="connsiteY1414" fmla="*/ 1796148 h 6143637"/>
              <a:gd name="connsiteX1415" fmla="*/ 3196901 w 6393803"/>
              <a:gd name="connsiteY1415" fmla="*/ 1796148 h 6143637"/>
              <a:gd name="connsiteX1416" fmla="*/ 3275587 w 6393803"/>
              <a:gd name="connsiteY1416" fmla="*/ 1874756 h 6143637"/>
              <a:gd name="connsiteX1417" fmla="*/ 3196901 w 6393803"/>
              <a:gd name="connsiteY1417" fmla="*/ 1953363 h 6143637"/>
              <a:gd name="connsiteX1418" fmla="*/ 3118293 w 6393803"/>
              <a:gd name="connsiteY1418" fmla="*/ 1874756 h 6143637"/>
              <a:gd name="connsiteX1419" fmla="*/ 3196901 w 6393803"/>
              <a:gd name="connsiteY1419" fmla="*/ 1796148 h 6143637"/>
              <a:gd name="connsiteX1420" fmla="*/ 2937253 w 6393803"/>
              <a:gd name="connsiteY1420" fmla="*/ 1796148 h 6143637"/>
              <a:gd name="connsiteX1421" fmla="*/ 3015861 w 6393803"/>
              <a:gd name="connsiteY1421" fmla="*/ 1874756 h 6143637"/>
              <a:gd name="connsiteX1422" fmla="*/ 2937253 w 6393803"/>
              <a:gd name="connsiteY1422" fmla="*/ 1953363 h 6143637"/>
              <a:gd name="connsiteX1423" fmla="*/ 2858645 w 6393803"/>
              <a:gd name="connsiteY1423" fmla="*/ 1874756 h 6143637"/>
              <a:gd name="connsiteX1424" fmla="*/ 2937253 w 6393803"/>
              <a:gd name="connsiteY1424" fmla="*/ 1796148 h 6143637"/>
              <a:gd name="connsiteX1425" fmla="*/ 2677604 w 6393803"/>
              <a:gd name="connsiteY1425" fmla="*/ 1796148 h 6143637"/>
              <a:gd name="connsiteX1426" fmla="*/ 2756212 w 6393803"/>
              <a:gd name="connsiteY1426" fmla="*/ 1874756 h 6143637"/>
              <a:gd name="connsiteX1427" fmla="*/ 2677604 w 6393803"/>
              <a:gd name="connsiteY1427" fmla="*/ 1953363 h 6143637"/>
              <a:gd name="connsiteX1428" fmla="*/ 2598996 w 6393803"/>
              <a:gd name="connsiteY1428" fmla="*/ 1874756 h 6143637"/>
              <a:gd name="connsiteX1429" fmla="*/ 2677604 w 6393803"/>
              <a:gd name="connsiteY1429" fmla="*/ 1796148 h 6143637"/>
              <a:gd name="connsiteX1430" fmla="*/ 2417955 w 6393803"/>
              <a:gd name="connsiteY1430" fmla="*/ 1796148 h 6143637"/>
              <a:gd name="connsiteX1431" fmla="*/ 2496563 w 6393803"/>
              <a:gd name="connsiteY1431" fmla="*/ 1874756 h 6143637"/>
              <a:gd name="connsiteX1432" fmla="*/ 2417955 w 6393803"/>
              <a:gd name="connsiteY1432" fmla="*/ 1953363 h 6143637"/>
              <a:gd name="connsiteX1433" fmla="*/ 2339347 w 6393803"/>
              <a:gd name="connsiteY1433" fmla="*/ 1874756 h 6143637"/>
              <a:gd name="connsiteX1434" fmla="*/ 2417955 w 6393803"/>
              <a:gd name="connsiteY1434" fmla="*/ 1796148 h 6143637"/>
              <a:gd name="connsiteX1435" fmla="*/ 2158306 w 6393803"/>
              <a:gd name="connsiteY1435" fmla="*/ 1796148 h 6143637"/>
              <a:gd name="connsiteX1436" fmla="*/ 2236914 w 6393803"/>
              <a:gd name="connsiteY1436" fmla="*/ 1874756 h 6143637"/>
              <a:gd name="connsiteX1437" fmla="*/ 2158306 w 6393803"/>
              <a:gd name="connsiteY1437" fmla="*/ 1953363 h 6143637"/>
              <a:gd name="connsiteX1438" fmla="*/ 2079699 w 6393803"/>
              <a:gd name="connsiteY1438" fmla="*/ 1874756 h 6143637"/>
              <a:gd name="connsiteX1439" fmla="*/ 2158306 w 6393803"/>
              <a:gd name="connsiteY1439" fmla="*/ 1796148 h 6143637"/>
              <a:gd name="connsiteX1440" fmla="*/ 1898657 w 6393803"/>
              <a:gd name="connsiteY1440" fmla="*/ 1796148 h 6143637"/>
              <a:gd name="connsiteX1441" fmla="*/ 1977265 w 6393803"/>
              <a:gd name="connsiteY1441" fmla="*/ 1874756 h 6143637"/>
              <a:gd name="connsiteX1442" fmla="*/ 1898657 w 6393803"/>
              <a:gd name="connsiteY1442" fmla="*/ 1953363 h 6143637"/>
              <a:gd name="connsiteX1443" fmla="*/ 1820050 w 6393803"/>
              <a:gd name="connsiteY1443" fmla="*/ 1874756 h 6143637"/>
              <a:gd name="connsiteX1444" fmla="*/ 1898657 w 6393803"/>
              <a:gd name="connsiteY1444" fmla="*/ 1796148 h 6143637"/>
              <a:gd name="connsiteX1445" fmla="*/ 1639009 w 6393803"/>
              <a:gd name="connsiteY1445" fmla="*/ 1796148 h 6143637"/>
              <a:gd name="connsiteX1446" fmla="*/ 1715187 w 6393803"/>
              <a:gd name="connsiteY1446" fmla="*/ 1874756 h 6143637"/>
              <a:gd name="connsiteX1447" fmla="*/ 1639009 w 6393803"/>
              <a:gd name="connsiteY1447" fmla="*/ 1953363 h 6143637"/>
              <a:gd name="connsiteX1448" fmla="*/ 1560401 w 6393803"/>
              <a:gd name="connsiteY1448" fmla="*/ 1874756 h 6143637"/>
              <a:gd name="connsiteX1449" fmla="*/ 1639009 w 6393803"/>
              <a:gd name="connsiteY1449" fmla="*/ 1796148 h 6143637"/>
              <a:gd name="connsiteX1450" fmla="*/ 1379361 w 6393803"/>
              <a:gd name="connsiteY1450" fmla="*/ 1796148 h 6143637"/>
              <a:gd name="connsiteX1451" fmla="*/ 1455539 w 6393803"/>
              <a:gd name="connsiteY1451" fmla="*/ 1874756 h 6143637"/>
              <a:gd name="connsiteX1452" fmla="*/ 1379361 w 6393803"/>
              <a:gd name="connsiteY1452" fmla="*/ 1953363 h 6143637"/>
              <a:gd name="connsiteX1453" fmla="*/ 1300674 w 6393803"/>
              <a:gd name="connsiteY1453" fmla="*/ 1874756 h 6143637"/>
              <a:gd name="connsiteX1454" fmla="*/ 1379361 w 6393803"/>
              <a:gd name="connsiteY1454" fmla="*/ 1796148 h 6143637"/>
              <a:gd name="connsiteX1455" fmla="*/ 1117282 w 6393803"/>
              <a:gd name="connsiteY1455" fmla="*/ 1796148 h 6143637"/>
              <a:gd name="connsiteX1456" fmla="*/ 1195890 w 6393803"/>
              <a:gd name="connsiteY1456" fmla="*/ 1874756 h 6143637"/>
              <a:gd name="connsiteX1457" fmla="*/ 1117282 w 6393803"/>
              <a:gd name="connsiteY1457" fmla="*/ 1953363 h 6143637"/>
              <a:gd name="connsiteX1458" fmla="*/ 1041025 w 6393803"/>
              <a:gd name="connsiteY1458" fmla="*/ 1874756 h 6143637"/>
              <a:gd name="connsiteX1459" fmla="*/ 1117282 w 6393803"/>
              <a:gd name="connsiteY1459" fmla="*/ 1796148 h 6143637"/>
              <a:gd name="connsiteX1460" fmla="*/ 857633 w 6393803"/>
              <a:gd name="connsiteY1460" fmla="*/ 1796148 h 6143637"/>
              <a:gd name="connsiteX1461" fmla="*/ 936240 w 6393803"/>
              <a:gd name="connsiteY1461" fmla="*/ 1874756 h 6143637"/>
              <a:gd name="connsiteX1462" fmla="*/ 857633 w 6393803"/>
              <a:gd name="connsiteY1462" fmla="*/ 1953363 h 6143637"/>
              <a:gd name="connsiteX1463" fmla="*/ 781376 w 6393803"/>
              <a:gd name="connsiteY1463" fmla="*/ 1874756 h 6143637"/>
              <a:gd name="connsiteX1464" fmla="*/ 857633 w 6393803"/>
              <a:gd name="connsiteY1464" fmla="*/ 1796148 h 6143637"/>
              <a:gd name="connsiteX1465" fmla="*/ 597984 w 6393803"/>
              <a:gd name="connsiteY1465" fmla="*/ 1796148 h 6143637"/>
              <a:gd name="connsiteX1466" fmla="*/ 676591 w 6393803"/>
              <a:gd name="connsiteY1466" fmla="*/ 1874756 h 6143637"/>
              <a:gd name="connsiteX1467" fmla="*/ 597984 w 6393803"/>
              <a:gd name="connsiteY1467" fmla="*/ 1953363 h 6143637"/>
              <a:gd name="connsiteX1468" fmla="*/ 521727 w 6393803"/>
              <a:gd name="connsiteY1468" fmla="*/ 1874756 h 6143637"/>
              <a:gd name="connsiteX1469" fmla="*/ 597984 w 6393803"/>
              <a:gd name="connsiteY1469" fmla="*/ 1796148 h 6143637"/>
              <a:gd name="connsiteX1470" fmla="*/ 5795897 w 6393803"/>
              <a:gd name="connsiteY1470" fmla="*/ 1495981 h 6143637"/>
              <a:gd name="connsiteX1471" fmla="*/ 5874505 w 6393803"/>
              <a:gd name="connsiteY1471" fmla="*/ 1574587 h 6143637"/>
              <a:gd name="connsiteX1472" fmla="*/ 5795897 w 6393803"/>
              <a:gd name="connsiteY1472" fmla="*/ 1653197 h 6143637"/>
              <a:gd name="connsiteX1473" fmla="*/ 5717289 w 6393803"/>
              <a:gd name="connsiteY1473" fmla="*/ 1574587 h 6143637"/>
              <a:gd name="connsiteX1474" fmla="*/ 5795897 w 6393803"/>
              <a:gd name="connsiteY1474" fmla="*/ 1495981 h 6143637"/>
              <a:gd name="connsiteX1475" fmla="*/ 5536248 w 6393803"/>
              <a:gd name="connsiteY1475" fmla="*/ 1495981 h 6143637"/>
              <a:gd name="connsiteX1476" fmla="*/ 5614856 w 6393803"/>
              <a:gd name="connsiteY1476" fmla="*/ 1574587 h 6143637"/>
              <a:gd name="connsiteX1477" fmla="*/ 5536248 w 6393803"/>
              <a:gd name="connsiteY1477" fmla="*/ 1653197 h 6143637"/>
              <a:gd name="connsiteX1478" fmla="*/ 5457640 w 6393803"/>
              <a:gd name="connsiteY1478" fmla="*/ 1574587 h 6143637"/>
              <a:gd name="connsiteX1479" fmla="*/ 5536248 w 6393803"/>
              <a:gd name="connsiteY1479" fmla="*/ 1495981 h 6143637"/>
              <a:gd name="connsiteX1480" fmla="*/ 5274248 w 6393803"/>
              <a:gd name="connsiteY1480" fmla="*/ 1495981 h 6143637"/>
              <a:gd name="connsiteX1481" fmla="*/ 5352856 w 6393803"/>
              <a:gd name="connsiteY1481" fmla="*/ 1574587 h 6143637"/>
              <a:gd name="connsiteX1482" fmla="*/ 5274248 w 6393803"/>
              <a:gd name="connsiteY1482" fmla="*/ 1653197 h 6143637"/>
              <a:gd name="connsiteX1483" fmla="*/ 5197991 w 6393803"/>
              <a:gd name="connsiteY1483" fmla="*/ 1574587 h 6143637"/>
              <a:gd name="connsiteX1484" fmla="*/ 5274248 w 6393803"/>
              <a:gd name="connsiteY1484" fmla="*/ 1495981 h 6143637"/>
              <a:gd name="connsiteX1485" fmla="*/ 5014522 w 6393803"/>
              <a:gd name="connsiteY1485" fmla="*/ 1495981 h 6143637"/>
              <a:gd name="connsiteX1486" fmla="*/ 5093130 w 6393803"/>
              <a:gd name="connsiteY1486" fmla="*/ 1574587 h 6143637"/>
              <a:gd name="connsiteX1487" fmla="*/ 5014522 w 6393803"/>
              <a:gd name="connsiteY1487" fmla="*/ 1653197 h 6143637"/>
              <a:gd name="connsiteX1488" fmla="*/ 4938343 w 6393803"/>
              <a:gd name="connsiteY1488" fmla="*/ 1574587 h 6143637"/>
              <a:gd name="connsiteX1489" fmla="*/ 5014522 w 6393803"/>
              <a:gd name="connsiteY1489" fmla="*/ 1495981 h 6143637"/>
              <a:gd name="connsiteX1490" fmla="*/ 4754873 w 6393803"/>
              <a:gd name="connsiteY1490" fmla="*/ 1495981 h 6143637"/>
              <a:gd name="connsiteX1491" fmla="*/ 4833481 w 6393803"/>
              <a:gd name="connsiteY1491" fmla="*/ 1574587 h 6143637"/>
              <a:gd name="connsiteX1492" fmla="*/ 4754873 w 6393803"/>
              <a:gd name="connsiteY1492" fmla="*/ 1653197 h 6143637"/>
              <a:gd name="connsiteX1493" fmla="*/ 4678694 w 6393803"/>
              <a:gd name="connsiteY1493" fmla="*/ 1574587 h 6143637"/>
              <a:gd name="connsiteX1494" fmla="*/ 4754873 w 6393803"/>
              <a:gd name="connsiteY1494" fmla="*/ 1495981 h 6143637"/>
              <a:gd name="connsiteX1495" fmla="*/ 4495224 w 6393803"/>
              <a:gd name="connsiteY1495" fmla="*/ 1495981 h 6143637"/>
              <a:gd name="connsiteX1496" fmla="*/ 4573832 w 6393803"/>
              <a:gd name="connsiteY1496" fmla="*/ 1574587 h 6143637"/>
              <a:gd name="connsiteX1497" fmla="*/ 4495224 w 6393803"/>
              <a:gd name="connsiteY1497" fmla="*/ 1653197 h 6143637"/>
              <a:gd name="connsiteX1498" fmla="*/ 4418967 w 6393803"/>
              <a:gd name="connsiteY1498" fmla="*/ 1574587 h 6143637"/>
              <a:gd name="connsiteX1499" fmla="*/ 4495224 w 6393803"/>
              <a:gd name="connsiteY1499" fmla="*/ 1495981 h 6143637"/>
              <a:gd name="connsiteX1500" fmla="*/ 4235575 w 6393803"/>
              <a:gd name="connsiteY1500" fmla="*/ 1495981 h 6143637"/>
              <a:gd name="connsiteX1501" fmla="*/ 4314183 w 6393803"/>
              <a:gd name="connsiteY1501" fmla="*/ 1574587 h 6143637"/>
              <a:gd name="connsiteX1502" fmla="*/ 4235575 w 6393803"/>
              <a:gd name="connsiteY1502" fmla="*/ 1653197 h 6143637"/>
              <a:gd name="connsiteX1503" fmla="*/ 4156967 w 6393803"/>
              <a:gd name="connsiteY1503" fmla="*/ 1574587 h 6143637"/>
              <a:gd name="connsiteX1504" fmla="*/ 4235575 w 6393803"/>
              <a:gd name="connsiteY1504" fmla="*/ 1495981 h 6143637"/>
              <a:gd name="connsiteX1505" fmla="*/ 3975926 w 6393803"/>
              <a:gd name="connsiteY1505" fmla="*/ 1495981 h 6143637"/>
              <a:gd name="connsiteX1506" fmla="*/ 4054534 w 6393803"/>
              <a:gd name="connsiteY1506" fmla="*/ 1574587 h 6143637"/>
              <a:gd name="connsiteX1507" fmla="*/ 3975926 w 6393803"/>
              <a:gd name="connsiteY1507" fmla="*/ 1653197 h 6143637"/>
              <a:gd name="connsiteX1508" fmla="*/ 3897319 w 6393803"/>
              <a:gd name="connsiteY1508" fmla="*/ 1574587 h 6143637"/>
              <a:gd name="connsiteX1509" fmla="*/ 3975926 w 6393803"/>
              <a:gd name="connsiteY1509" fmla="*/ 1495981 h 6143637"/>
              <a:gd name="connsiteX1510" fmla="*/ 3716277 w 6393803"/>
              <a:gd name="connsiteY1510" fmla="*/ 1495981 h 6143637"/>
              <a:gd name="connsiteX1511" fmla="*/ 3794885 w 6393803"/>
              <a:gd name="connsiteY1511" fmla="*/ 1574587 h 6143637"/>
              <a:gd name="connsiteX1512" fmla="*/ 3716277 w 6393803"/>
              <a:gd name="connsiteY1512" fmla="*/ 1653197 h 6143637"/>
              <a:gd name="connsiteX1513" fmla="*/ 3637670 w 6393803"/>
              <a:gd name="connsiteY1513" fmla="*/ 1574587 h 6143637"/>
              <a:gd name="connsiteX1514" fmla="*/ 3716277 w 6393803"/>
              <a:gd name="connsiteY1514" fmla="*/ 1495981 h 6143637"/>
              <a:gd name="connsiteX1515" fmla="*/ 3456628 w 6393803"/>
              <a:gd name="connsiteY1515" fmla="*/ 1495981 h 6143637"/>
              <a:gd name="connsiteX1516" fmla="*/ 3535236 w 6393803"/>
              <a:gd name="connsiteY1516" fmla="*/ 1574587 h 6143637"/>
              <a:gd name="connsiteX1517" fmla="*/ 3456628 w 6393803"/>
              <a:gd name="connsiteY1517" fmla="*/ 1653197 h 6143637"/>
              <a:gd name="connsiteX1518" fmla="*/ 3378021 w 6393803"/>
              <a:gd name="connsiteY1518" fmla="*/ 1574587 h 6143637"/>
              <a:gd name="connsiteX1519" fmla="*/ 3456628 w 6393803"/>
              <a:gd name="connsiteY1519" fmla="*/ 1495981 h 6143637"/>
              <a:gd name="connsiteX1520" fmla="*/ 3196901 w 6393803"/>
              <a:gd name="connsiteY1520" fmla="*/ 1495981 h 6143637"/>
              <a:gd name="connsiteX1521" fmla="*/ 3275587 w 6393803"/>
              <a:gd name="connsiteY1521" fmla="*/ 1574587 h 6143637"/>
              <a:gd name="connsiteX1522" fmla="*/ 3196901 w 6393803"/>
              <a:gd name="connsiteY1522" fmla="*/ 1653197 h 6143637"/>
              <a:gd name="connsiteX1523" fmla="*/ 3118293 w 6393803"/>
              <a:gd name="connsiteY1523" fmla="*/ 1574587 h 6143637"/>
              <a:gd name="connsiteX1524" fmla="*/ 3196901 w 6393803"/>
              <a:gd name="connsiteY1524" fmla="*/ 1495981 h 6143637"/>
              <a:gd name="connsiteX1525" fmla="*/ 2937253 w 6393803"/>
              <a:gd name="connsiteY1525" fmla="*/ 1495981 h 6143637"/>
              <a:gd name="connsiteX1526" fmla="*/ 3015861 w 6393803"/>
              <a:gd name="connsiteY1526" fmla="*/ 1574587 h 6143637"/>
              <a:gd name="connsiteX1527" fmla="*/ 2937253 w 6393803"/>
              <a:gd name="connsiteY1527" fmla="*/ 1653197 h 6143637"/>
              <a:gd name="connsiteX1528" fmla="*/ 2858645 w 6393803"/>
              <a:gd name="connsiteY1528" fmla="*/ 1574587 h 6143637"/>
              <a:gd name="connsiteX1529" fmla="*/ 2937253 w 6393803"/>
              <a:gd name="connsiteY1529" fmla="*/ 1495981 h 6143637"/>
              <a:gd name="connsiteX1530" fmla="*/ 2677604 w 6393803"/>
              <a:gd name="connsiteY1530" fmla="*/ 1495981 h 6143637"/>
              <a:gd name="connsiteX1531" fmla="*/ 2756212 w 6393803"/>
              <a:gd name="connsiteY1531" fmla="*/ 1574587 h 6143637"/>
              <a:gd name="connsiteX1532" fmla="*/ 2677604 w 6393803"/>
              <a:gd name="connsiteY1532" fmla="*/ 1653197 h 6143637"/>
              <a:gd name="connsiteX1533" fmla="*/ 2598996 w 6393803"/>
              <a:gd name="connsiteY1533" fmla="*/ 1574587 h 6143637"/>
              <a:gd name="connsiteX1534" fmla="*/ 2677604 w 6393803"/>
              <a:gd name="connsiteY1534" fmla="*/ 1495981 h 6143637"/>
              <a:gd name="connsiteX1535" fmla="*/ 2417955 w 6393803"/>
              <a:gd name="connsiteY1535" fmla="*/ 1495981 h 6143637"/>
              <a:gd name="connsiteX1536" fmla="*/ 2496563 w 6393803"/>
              <a:gd name="connsiteY1536" fmla="*/ 1574587 h 6143637"/>
              <a:gd name="connsiteX1537" fmla="*/ 2417955 w 6393803"/>
              <a:gd name="connsiteY1537" fmla="*/ 1653197 h 6143637"/>
              <a:gd name="connsiteX1538" fmla="*/ 2339347 w 6393803"/>
              <a:gd name="connsiteY1538" fmla="*/ 1574587 h 6143637"/>
              <a:gd name="connsiteX1539" fmla="*/ 2417955 w 6393803"/>
              <a:gd name="connsiteY1539" fmla="*/ 1495981 h 6143637"/>
              <a:gd name="connsiteX1540" fmla="*/ 2158306 w 6393803"/>
              <a:gd name="connsiteY1540" fmla="*/ 1495981 h 6143637"/>
              <a:gd name="connsiteX1541" fmla="*/ 2236914 w 6393803"/>
              <a:gd name="connsiteY1541" fmla="*/ 1574587 h 6143637"/>
              <a:gd name="connsiteX1542" fmla="*/ 2158306 w 6393803"/>
              <a:gd name="connsiteY1542" fmla="*/ 1653197 h 6143637"/>
              <a:gd name="connsiteX1543" fmla="*/ 2079699 w 6393803"/>
              <a:gd name="connsiteY1543" fmla="*/ 1574587 h 6143637"/>
              <a:gd name="connsiteX1544" fmla="*/ 2158306 w 6393803"/>
              <a:gd name="connsiteY1544" fmla="*/ 1495981 h 6143637"/>
              <a:gd name="connsiteX1545" fmla="*/ 1898657 w 6393803"/>
              <a:gd name="connsiteY1545" fmla="*/ 1495981 h 6143637"/>
              <a:gd name="connsiteX1546" fmla="*/ 1977265 w 6393803"/>
              <a:gd name="connsiteY1546" fmla="*/ 1574587 h 6143637"/>
              <a:gd name="connsiteX1547" fmla="*/ 1898657 w 6393803"/>
              <a:gd name="connsiteY1547" fmla="*/ 1653197 h 6143637"/>
              <a:gd name="connsiteX1548" fmla="*/ 1820050 w 6393803"/>
              <a:gd name="connsiteY1548" fmla="*/ 1574587 h 6143637"/>
              <a:gd name="connsiteX1549" fmla="*/ 1898657 w 6393803"/>
              <a:gd name="connsiteY1549" fmla="*/ 1495981 h 6143637"/>
              <a:gd name="connsiteX1550" fmla="*/ 1639009 w 6393803"/>
              <a:gd name="connsiteY1550" fmla="*/ 1495981 h 6143637"/>
              <a:gd name="connsiteX1551" fmla="*/ 1715187 w 6393803"/>
              <a:gd name="connsiteY1551" fmla="*/ 1574587 h 6143637"/>
              <a:gd name="connsiteX1552" fmla="*/ 1639009 w 6393803"/>
              <a:gd name="connsiteY1552" fmla="*/ 1653197 h 6143637"/>
              <a:gd name="connsiteX1553" fmla="*/ 1560401 w 6393803"/>
              <a:gd name="connsiteY1553" fmla="*/ 1574587 h 6143637"/>
              <a:gd name="connsiteX1554" fmla="*/ 1639009 w 6393803"/>
              <a:gd name="connsiteY1554" fmla="*/ 1495981 h 6143637"/>
              <a:gd name="connsiteX1555" fmla="*/ 1379361 w 6393803"/>
              <a:gd name="connsiteY1555" fmla="*/ 1495981 h 6143637"/>
              <a:gd name="connsiteX1556" fmla="*/ 1455539 w 6393803"/>
              <a:gd name="connsiteY1556" fmla="*/ 1574587 h 6143637"/>
              <a:gd name="connsiteX1557" fmla="*/ 1379361 w 6393803"/>
              <a:gd name="connsiteY1557" fmla="*/ 1653197 h 6143637"/>
              <a:gd name="connsiteX1558" fmla="*/ 1300674 w 6393803"/>
              <a:gd name="connsiteY1558" fmla="*/ 1574587 h 6143637"/>
              <a:gd name="connsiteX1559" fmla="*/ 1379361 w 6393803"/>
              <a:gd name="connsiteY1559" fmla="*/ 1495981 h 6143637"/>
              <a:gd name="connsiteX1560" fmla="*/ 1117282 w 6393803"/>
              <a:gd name="connsiteY1560" fmla="*/ 1495981 h 6143637"/>
              <a:gd name="connsiteX1561" fmla="*/ 1195890 w 6393803"/>
              <a:gd name="connsiteY1561" fmla="*/ 1574587 h 6143637"/>
              <a:gd name="connsiteX1562" fmla="*/ 1117282 w 6393803"/>
              <a:gd name="connsiteY1562" fmla="*/ 1653197 h 6143637"/>
              <a:gd name="connsiteX1563" fmla="*/ 1041025 w 6393803"/>
              <a:gd name="connsiteY1563" fmla="*/ 1574587 h 6143637"/>
              <a:gd name="connsiteX1564" fmla="*/ 1117282 w 6393803"/>
              <a:gd name="connsiteY1564" fmla="*/ 1495981 h 6143637"/>
              <a:gd name="connsiteX1565" fmla="*/ 857633 w 6393803"/>
              <a:gd name="connsiteY1565" fmla="*/ 1495980 h 6143637"/>
              <a:gd name="connsiteX1566" fmla="*/ 936240 w 6393803"/>
              <a:gd name="connsiteY1566" fmla="*/ 1574587 h 6143637"/>
              <a:gd name="connsiteX1567" fmla="*/ 857633 w 6393803"/>
              <a:gd name="connsiteY1567" fmla="*/ 1653197 h 6143637"/>
              <a:gd name="connsiteX1568" fmla="*/ 781376 w 6393803"/>
              <a:gd name="connsiteY1568" fmla="*/ 1574587 h 6143637"/>
              <a:gd name="connsiteX1569" fmla="*/ 857633 w 6393803"/>
              <a:gd name="connsiteY1569" fmla="*/ 1495980 h 6143637"/>
              <a:gd name="connsiteX1570" fmla="*/ 597984 w 6393803"/>
              <a:gd name="connsiteY1570" fmla="*/ 1495980 h 6143637"/>
              <a:gd name="connsiteX1571" fmla="*/ 676591 w 6393803"/>
              <a:gd name="connsiteY1571" fmla="*/ 1574587 h 6143637"/>
              <a:gd name="connsiteX1572" fmla="*/ 597984 w 6393803"/>
              <a:gd name="connsiteY1572" fmla="*/ 1653197 h 6143637"/>
              <a:gd name="connsiteX1573" fmla="*/ 521727 w 6393803"/>
              <a:gd name="connsiteY1573" fmla="*/ 1574587 h 6143637"/>
              <a:gd name="connsiteX1574" fmla="*/ 597984 w 6393803"/>
              <a:gd name="connsiteY1574" fmla="*/ 1495980 h 6143637"/>
              <a:gd name="connsiteX1575" fmla="*/ 5536248 w 6393803"/>
              <a:gd name="connsiteY1575" fmla="*/ 1198246 h 6143637"/>
              <a:gd name="connsiteX1576" fmla="*/ 5614856 w 6393803"/>
              <a:gd name="connsiteY1576" fmla="*/ 1274424 h 6143637"/>
              <a:gd name="connsiteX1577" fmla="*/ 5536248 w 6393803"/>
              <a:gd name="connsiteY1577" fmla="*/ 1353029 h 6143637"/>
              <a:gd name="connsiteX1578" fmla="*/ 5457640 w 6393803"/>
              <a:gd name="connsiteY1578" fmla="*/ 1274424 h 6143637"/>
              <a:gd name="connsiteX1579" fmla="*/ 5536248 w 6393803"/>
              <a:gd name="connsiteY1579" fmla="*/ 1198246 h 6143637"/>
              <a:gd name="connsiteX1580" fmla="*/ 5274248 w 6393803"/>
              <a:gd name="connsiteY1580" fmla="*/ 1198246 h 6143637"/>
              <a:gd name="connsiteX1581" fmla="*/ 5352856 w 6393803"/>
              <a:gd name="connsiteY1581" fmla="*/ 1274424 h 6143637"/>
              <a:gd name="connsiteX1582" fmla="*/ 5274248 w 6393803"/>
              <a:gd name="connsiteY1582" fmla="*/ 1353029 h 6143637"/>
              <a:gd name="connsiteX1583" fmla="*/ 5197991 w 6393803"/>
              <a:gd name="connsiteY1583" fmla="*/ 1274424 h 6143637"/>
              <a:gd name="connsiteX1584" fmla="*/ 5274248 w 6393803"/>
              <a:gd name="connsiteY1584" fmla="*/ 1198246 h 6143637"/>
              <a:gd name="connsiteX1585" fmla="*/ 5014522 w 6393803"/>
              <a:gd name="connsiteY1585" fmla="*/ 1198246 h 6143637"/>
              <a:gd name="connsiteX1586" fmla="*/ 5093130 w 6393803"/>
              <a:gd name="connsiteY1586" fmla="*/ 1274424 h 6143637"/>
              <a:gd name="connsiteX1587" fmla="*/ 5014522 w 6393803"/>
              <a:gd name="connsiteY1587" fmla="*/ 1353029 h 6143637"/>
              <a:gd name="connsiteX1588" fmla="*/ 4938343 w 6393803"/>
              <a:gd name="connsiteY1588" fmla="*/ 1274424 h 6143637"/>
              <a:gd name="connsiteX1589" fmla="*/ 5014522 w 6393803"/>
              <a:gd name="connsiteY1589" fmla="*/ 1198246 h 6143637"/>
              <a:gd name="connsiteX1590" fmla="*/ 4754873 w 6393803"/>
              <a:gd name="connsiteY1590" fmla="*/ 1198246 h 6143637"/>
              <a:gd name="connsiteX1591" fmla="*/ 4833481 w 6393803"/>
              <a:gd name="connsiteY1591" fmla="*/ 1274424 h 6143637"/>
              <a:gd name="connsiteX1592" fmla="*/ 4754873 w 6393803"/>
              <a:gd name="connsiteY1592" fmla="*/ 1353029 h 6143637"/>
              <a:gd name="connsiteX1593" fmla="*/ 4678694 w 6393803"/>
              <a:gd name="connsiteY1593" fmla="*/ 1274424 h 6143637"/>
              <a:gd name="connsiteX1594" fmla="*/ 4754873 w 6393803"/>
              <a:gd name="connsiteY1594" fmla="*/ 1198246 h 6143637"/>
              <a:gd name="connsiteX1595" fmla="*/ 4495224 w 6393803"/>
              <a:gd name="connsiteY1595" fmla="*/ 1198246 h 6143637"/>
              <a:gd name="connsiteX1596" fmla="*/ 4573832 w 6393803"/>
              <a:gd name="connsiteY1596" fmla="*/ 1274424 h 6143637"/>
              <a:gd name="connsiteX1597" fmla="*/ 4495224 w 6393803"/>
              <a:gd name="connsiteY1597" fmla="*/ 1353029 h 6143637"/>
              <a:gd name="connsiteX1598" fmla="*/ 4418967 w 6393803"/>
              <a:gd name="connsiteY1598" fmla="*/ 1274424 h 6143637"/>
              <a:gd name="connsiteX1599" fmla="*/ 4495224 w 6393803"/>
              <a:gd name="connsiteY1599" fmla="*/ 1198246 h 6143637"/>
              <a:gd name="connsiteX1600" fmla="*/ 4235575 w 6393803"/>
              <a:gd name="connsiteY1600" fmla="*/ 1198246 h 6143637"/>
              <a:gd name="connsiteX1601" fmla="*/ 4314183 w 6393803"/>
              <a:gd name="connsiteY1601" fmla="*/ 1274424 h 6143637"/>
              <a:gd name="connsiteX1602" fmla="*/ 4235575 w 6393803"/>
              <a:gd name="connsiteY1602" fmla="*/ 1353029 h 6143637"/>
              <a:gd name="connsiteX1603" fmla="*/ 4156967 w 6393803"/>
              <a:gd name="connsiteY1603" fmla="*/ 1274424 h 6143637"/>
              <a:gd name="connsiteX1604" fmla="*/ 4235575 w 6393803"/>
              <a:gd name="connsiteY1604" fmla="*/ 1198246 h 6143637"/>
              <a:gd name="connsiteX1605" fmla="*/ 3975926 w 6393803"/>
              <a:gd name="connsiteY1605" fmla="*/ 1198246 h 6143637"/>
              <a:gd name="connsiteX1606" fmla="*/ 4054534 w 6393803"/>
              <a:gd name="connsiteY1606" fmla="*/ 1274424 h 6143637"/>
              <a:gd name="connsiteX1607" fmla="*/ 3975926 w 6393803"/>
              <a:gd name="connsiteY1607" fmla="*/ 1353029 h 6143637"/>
              <a:gd name="connsiteX1608" fmla="*/ 3897319 w 6393803"/>
              <a:gd name="connsiteY1608" fmla="*/ 1274424 h 6143637"/>
              <a:gd name="connsiteX1609" fmla="*/ 3975926 w 6393803"/>
              <a:gd name="connsiteY1609" fmla="*/ 1198246 h 6143637"/>
              <a:gd name="connsiteX1610" fmla="*/ 3716277 w 6393803"/>
              <a:gd name="connsiteY1610" fmla="*/ 1198245 h 6143637"/>
              <a:gd name="connsiteX1611" fmla="*/ 3794885 w 6393803"/>
              <a:gd name="connsiteY1611" fmla="*/ 1274424 h 6143637"/>
              <a:gd name="connsiteX1612" fmla="*/ 3716277 w 6393803"/>
              <a:gd name="connsiteY1612" fmla="*/ 1353029 h 6143637"/>
              <a:gd name="connsiteX1613" fmla="*/ 3637670 w 6393803"/>
              <a:gd name="connsiteY1613" fmla="*/ 1274424 h 6143637"/>
              <a:gd name="connsiteX1614" fmla="*/ 3716277 w 6393803"/>
              <a:gd name="connsiteY1614" fmla="*/ 1198245 h 6143637"/>
              <a:gd name="connsiteX1615" fmla="*/ 3456628 w 6393803"/>
              <a:gd name="connsiteY1615" fmla="*/ 1198245 h 6143637"/>
              <a:gd name="connsiteX1616" fmla="*/ 3535236 w 6393803"/>
              <a:gd name="connsiteY1616" fmla="*/ 1274424 h 6143637"/>
              <a:gd name="connsiteX1617" fmla="*/ 3456628 w 6393803"/>
              <a:gd name="connsiteY1617" fmla="*/ 1353029 h 6143637"/>
              <a:gd name="connsiteX1618" fmla="*/ 3378021 w 6393803"/>
              <a:gd name="connsiteY1618" fmla="*/ 1274424 h 6143637"/>
              <a:gd name="connsiteX1619" fmla="*/ 3456628 w 6393803"/>
              <a:gd name="connsiteY1619" fmla="*/ 1198245 h 6143637"/>
              <a:gd name="connsiteX1620" fmla="*/ 3196901 w 6393803"/>
              <a:gd name="connsiteY1620" fmla="*/ 1198245 h 6143637"/>
              <a:gd name="connsiteX1621" fmla="*/ 3275587 w 6393803"/>
              <a:gd name="connsiteY1621" fmla="*/ 1274424 h 6143637"/>
              <a:gd name="connsiteX1622" fmla="*/ 3196901 w 6393803"/>
              <a:gd name="connsiteY1622" fmla="*/ 1353029 h 6143637"/>
              <a:gd name="connsiteX1623" fmla="*/ 3118293 w 6393803"/>
              <a:gd name="connsiteY1623" fmla="*/ 1274424 h 6143637"/>
              <a:gd name="connsiteX1624" fmla="*/ 3196901 w 6393803"/>
              <a:gd name="connsiteY1624" fmla="*/ 1198245 h 6143637"/>
              <a:gd name="connsiteX1625" fmla="*/ 2937253 w 6393803"/>
              <a:gd name="connsiteY1625" fmla="*/ 1198245 h 6143637"/>
              <a:gd name="connsiteX1626" fmla="*/ 3015861 w 6393803"/>
              <a:gd name="connsiteY1626" fmla="*/ 1274424 h 6143637"/>
              <a:gd name="connsiteX1627" fmla="*/ 2937253 w 6393803"/>
              <a:gd name="connsiteY1627" fmla="*/ 1353029 h 6143637"/>
              <a:gd name="connsiteX1628" fmla="*/ 2858645 w 6393803"/>
              <a:gd name="connsiteY1628" fmla="*/ 1274424 h 6143637"/>
              <a:gd name="connsiteX1629" fmla="*/ 2937253 w 6393803"/>
              <a:gd name="connsiteY1629" fmla="*/ 1198245 h 6143637"/>
              <a:gd name="connsiteX1630" fmla="*/ 2677604 w 6393803"/>
              <a:gd name="connsiteY1630" fmla="*/ 1198245 h 6143637"/>
              <a:gd name="connsiteX1631" fmla="*/ 2756212 w 6393803"/>
              <a:gd name="connsiteY1631" fmla="*/ 1274424 h 6143637"/>
              <a:gd name="connsiteX1632" fmla="*/ 2677604 w 6393803"/>
              <a:gd name="connsiteY1632" fmla="*/ 1353029 h 6143637"/>
              <a:gd name="connsiteX1633" fmla="*/ 2598996 w 6393803"/>
              <a:gd name="connsiteY1633" fmla="*/ 1274424 h 6143637"/>
              <a:gd name="connsiteX1634" fmla="*/ 2677604 w 6393803"/>
              <a:gd name="connsiteY1634" fmla="*/ 1198245 h 6143637"/>
              <a:gd name="connsiteX1635" fmla="*/ 2417955 w 6393803"/>
              <a:gd name="connsiteY1635" fmla="*/ 1198245 h 6143637"/>
              <a:gd name="connsiteX1636" fmla="*/ 2496563 w 6393803"/>
              <a:gd name="connsiteY1636" fmla="*/ 1274423 h 6143637"/>
              <a:gd name="connsiteX1637" fmla="*/ 2417955 w 6393803"/>
              <a:gd name="connsiteY1637" fmla="*/ 1353029 h 6143637"/>
              <a:gd name="connsiteX1638" fmla="*/ 2339347 w 6393803"/>
              <a:gd name="connsiteY1638" fmla="*/ 1274423 h 6143637"/>
              <a:gd name="connsiteX1639" fmla="*/ 2417955 w 6393803"/>
              <a:gd name="connsiteY1639" fmla="*/ 1198245 h 6143637"/>
              <a:gd name="connsiteX1640" fmla="*/ 2158306 w 6393803"/>
              <a:gd name="connsiteY1640" fmla="*/ 1198245 h 6143637"/>
              <a:gd name="connsiteX1641" fmla="*/ 2236914 w 6393803"/>
              <a:gd name="connsiteY1641" fmla="*/ 1274423 h 6143637"/>
              <a:gd name="connsiteX1642" fmla="*/ 2158306 w 6393803"/>
              <a:gd name="connsiteY1642" fmla="*/ 1353029 h 6143637"/>
              <a:gd name="connsiteX1643" fmla="*/ 2079699 w 6393803"/>
              <a:gd name="connsiteY1643" fmla="*/ 1274423 h 6143637"/>
              <a:gd name="connsiteX1644" fmla="*/ 2158306 w 6393803"/>
              <a:gd name="connsiteY1644" fmla="*/ 1198245 h 6143637"/>
              <a:gd name="connsiteX1645" fmla="*/ 1898657 w 6393803"/>
              <a:gd name="connsiteY1645" fmla="*/ 1198245 h 6143637"/>
              <a:gd name="connsiteX1646" fmla="*/ 1977265 w 6393803"/>
              <a:gd name="connsiteY1646" fmla="*/ 1274423 h 6143637"/>
              <a:gd name="connsiteX1647" fmla="*/ 1898657 w 6393803"/>
              <a:gd name="connsiteY1647" fmla="*/ 1353029 h 6143637"/>
              <a:gd name="connsiteX1648" fmla="*/ 1820050 w 6393803"/>
              <a:gd name="connsiteY1648" fmla="*/ 1274423 h 6143637"/>
              <a:gd name="connsiteX1649" fmla="*/ 1898657 w 6393803"/>
              <a:gd name="connsiteY1649" fmla="*/ 1198245 h 6143637"/>
              <a:gd name="connsiteX1650" fmla="*/ 1639009 w 6393803"/>
              <a:gd name="connsiteY1650" fmla="*/ 1198245 h 6143637"/>
              <a:gd name="connsiteX1651" fmla="*/ 1715187 w 6393803"/>
              <a:gd name="connsiteY1651" fmla="*/ 1274423 h 6143637"/>
              <a:gd name="connsiteX1652" fmla="*/ 1639009 w 6393803"/>
              <a:gd name="connsiteY1652" fmla="*/ 1353029 h 6143637"/>
              <a:gd name="connsiteX1653" fmla="*/ 1560401 w 6393803"/>
              <a:gd name="connsiteY1653" fmla="*/ 1274423 h 6143637"/>
              <a:gd name="connsiteX1654" fmla="*/ 1639009 w 6393803"/>
              <a:gd name="connsiteY1654" fmla="*/ 1198245 h 6143637"/>
              <a:gd name="connsiteX1655" fmla="*/ 1379361 w 6393803"/>
              <a:gd name="connsiteY1655" fmla="*/ 1198245 h 6143637"/>
              <a:gd name="connsiteX1656" fmla="*/ 1455539 w 6393803"/>
              <a:gd name="connsiteY1656" fmla="*/ 1274423 h 6143637"/>
              <a:gd name="connsiteX1657" fmla="*/ 1379361 w 6393803"/>
              <a:gd name="connsiteY1657" fmla="*/ 1353029 h 6143637"/>
              <a:gd name="connsiteX1658" fmla="*/ 1300674 w 6393803"/>
              <a:gd name="connsiteY1658" fmla="*/ 1274423 h 6143637"/>
              <a:gd name="connsiteX1659" fmla="*/ 1379361 w 6393803"/>
              <a:gd name="connsiteY1659" fmla="*/ 1198245 h 6143637"/>
              <a:gd name="connsiteX1660" fmla="*/ 1117282 w 6393803"/>
              <a:gd name="connsiteY1660" fmla="*/ 1198245 h 6143637"/>
              <a:gd name="connsiteX1661" fmla="*/ 1195890 w 6393803"/>
              <a:gd name="connsiteY1661" fmla="*/ 1274423 h 6143637"/>
              <a:gd name="connsiteX1662" fmla="*/ 1117282 w 6393803"/>
              <a:gd name="connsiteY1662" fmla="*/ 1353029 h 6143637"/>
              <a:gd name="connsiteX1663" fmla="*/ 1041025 w 6393803"/>
              <a:gd name="connsiteY1663" fmla="*/ 1274423 h 6143637"/>
              <a:gd name="connsiteX1664" fmla="*/ 1117282 w 6393803"/>
              <a:gd name="connsiteY1664" fmla="*/ 1198245 h 6143637"/>
              <a:gd name="connsiteX1665" fmla="*/ 857633 w 6393803"/>
              <a:gd name="connsiteY1665" fmla="*/ 1198245 h 6143637"/>
              <a:gd name="connsiteX1666" fmla="*/ 936240 w 6393803"/>
              <a:gd name="connsiteY1666" fmla="*/ 1274423 h 6143637"/>
              <a:gd name="connsiteX1667" fmla="*/ 857633 w 6393803"/>
              <a:gd name="connsiteY1667" fmla="*/ 1353029 h 6143637"/>
              <a:gd name="connsiteX1668" fmla="*/ 781376 w 6393803"/>
              <a:gd name="connsiteY1668" fmla="*/ 1274423 h 6143637"/>
              <a:gd name="connsiteX1669" fmla="*/ 857633 w 6393803"/>
              <a:gd name="connsiteY1669" fmla="*/ 1198245 h 6143637"/>
              <a:gd name="connsiteX1670" fmla="*/ 5274248 w 6393803"/>
              <a:gd name="connsiteY1670" fmla="*/ 898077 h 6143637"/>
              <a:gd name="connsiteX1671" fmla="*/ 5352856 w 6393803"/>
              <a:gd name="connsiteY1671" fmla="*/ 976685 h 6143637"/>
              <a:gd name="connsiteX1672" fmla="*/ 5274248 w 6393803"/>
              <a:gd name="connsiteY1672" fmla="*/ 1055293 h 6143637"/>
              <a:gd name="connsiteX1673" fmla="*/ 5197991 w 6393803"/>
              <a:gd name="connsiteY1673" fmla="*/ 976685 h 6143637"/>
              <a:gd name="connsiteX1674" fmla="*/ 5274248 w 6393803"/>
              <a:gd name="connsiteY1674" fmla="*/ 898077 h 6143637"/>
              <a:gd name="connsiteX1675" fmla="*/ 5014522 w 6393803"/>
              <a:gd name="connsiteY1675" fmla="*/ 898077 h 6143637"/>
              <a:gd name="connsiteX1676" fmla="*/ 5093130 w 6393803"/>
              <a:gd name="connsiteY1676" fmla="*/ 976685 h 6143637"/>
              <a:gd name="connsiteX1677" fmla="*/ 5014522 w 6393803"/>
              <a:gd name="connsiteY1677" fmla="*/ 1055293 h 6143637"/>
              <a:gd name="connsiteX1678" fmla="*/ 4938343 w 6393803"/>
              <a:gd name="connsiteY1678" fmla="*/ 976685 h 6143637"/>
              <a:gd name="connsiteX1679" fmla="*/ 5014522 w 6393803"/>
              <a:gd name="connsiteY1679" fmla="*/ 898077 h 6143637"/>
              <a:gd name="connsiteX1680" fmla="*/ 4754873 w 6393803"/>
              <a:gd name="connsiteY1680" fmla="*/ 898077 h 6143637"/>
              <a:gd name="connsiteX1681" fmla="*/ 4833481 w 6393803"/>
              <a:gd name="connsiteY1681" fmla="*/ 976685 h 6143637"/>
              <a:gd name="connsiteX1682" fmla="*/ 4754873 w 6393803"/>
              <a:gd name="connsiteY1682" fmla="*/ 1055293 h 6143637"/>
              <a:gd name="connsiteX1683" fmla="*/ 4678694 w 6393803"/>
              <a:gd name="connsiteY1683" fmla="*/ 976685 h 6143637"/>
              <a:gd name="connsiteX1684" fmla="*/ 4754873 w 6393803"/>
              <a:gd name="connsiteY1684" fmla="*/ 898077 h 6143637"/>
              <a:gd name="connsiteX1685" fmla="*/ 4495224 w 6393803"/>
              <a:gd name="connsiteY1685" fmla="*/ 898077 h 6143637"/>
              <a:gd name="connsiteX1686" fmla="*/ 4573832 w 6393803"/>
              <a:gd name="connsiteY1686" fmla="*/ 976685 h 6143637"/>
              <a:gd name="connsiteX1687" fmla="*/ 4495224 w 6393803"/>
              <a:gd name="connsiteY1687" fmla="*/ 1055293 h 6143637"/>
              <a:gd name="connsiteX1688" fmla="*/ 4418967 w 6393803"/>
              <a:gd name="connsiteY1688" fmla="*/ 976685 h 6143637"/>
              <a:gd name="connsiteX1689" fmla="*/ 4495224 w 6393803"/>
              <a:gd name="connsiteY1689" fmla="*/ 898077 h 6143637"/>
              <a:gd name="connsiteX1690" fmla="*/ 4235575 w 6393803"/>
              <a:gd name="connsiteY1690" fmla="*/ 898077 h 6143637"/>
              <a:gd name="connsiteX1691" fmla="*/ 4314183 w 6393803"/>
              <a:gd name="connsiteY1691" fmla="*/ 976685 h 6143637"/>
              <a:gd name="connsiteX1692" fmla="*/ 4235575 w 6393803"/>
              <a:gd name="connsiteY1692" fmla="*/ 1055293 h 6143637"/>
              <a:gd name="connsiteX1693" fmla="*/ 4156967 w 6393803"/>
              <a:gd name="connsiteY1693" fmla="*/ 976685 h 6143637"/>
              <a:gd name="connsiteX1694" fmla="*/ 4235575 w 6393803"/>
              <a:gd name="connsiteY1694" fmla="*/ 898077 h 6143637"/>
              <a:gd name="connsiteX1695" fmla="*/ 3975926 w 6393803"/>
              <a:gd name="connsiteY1695" fmla="*/ 898077 h 6143637"/>
              <a:gd name="connsiteX1696" fmla="*/ 4054534 w 6393803"/>
              <a:gd name="connsiteY1696" fmla="*/ 976685 h 6143637"/>
              <a:gd name="connsiteX1697" fmla="*/ 3975926 w 6393803"/>
              <a:gd name="connsiteY1697" fmla="*/ 1055293 h 6143637"/>
              <a:gd name="connsiteX1698" fmla="*/ 3897319 w 6393803"/>
              <a:gd name="connsiteY1698" fmla="*/ 976685 h 6143637"/>
              <a:gd name="connsiteX1699" fmla="*/ 3975926 w 6393803"/>
              <a:gd name="connsiteY1699" fmla="*/ 898077 h 6143637"/>
              <a:gd name="connsiteX1700" fmla="*/ 3716277 w 6393803"/>
              <a:gd name="connsiteY1700" fmla="*/ 898077 h 6143637"/>
              <a:gd name="connsiteX1701" fmla="*/ 3794885 w 6393803"/>
              <a:gd name="connsiteY1701" fmla="*/ 976685 h 6143637"/>
              <a:gd name="connsiteX1702" fmla="*/ 3716277 w 6393803"/>
              <a:gd name="connsiteY1702" fmla="*/ 1055293 h 6143637"/>
              <a:gd name="connsiteX1703" fmla="*/ 3637670 w 6393803"/>
              <a:gd name="connsiteY1703" fmla="*/ 976685 h 6143637"/>
              <a:gd name="connsiteX1704" fmla="*/ 3716277 w 6393803"/>
              <a:gd name="connsiteY1704" fmla="*/ 898077 h 6143637"/>
              <a:gd name="connsiteX1705" fmla="*/ 3456628 w 6393803"/>
              <a:gd name="connsiteY1705" fmla="*/ 898077 h 6143637"/>
              <a:gd name="connsiteX1706" fmla="*/ 3535236 w 6393803"/>
              <a:gd name="connsiteY1706" fmla="*/ 976685 h 6143637"/>
              <a:gd name="connsiteX1707" fmla="*/ 3456628 w 6393803"/>
              <a:gd name="connsiteY1707" fmla="*/ 1055293 h 6143637"/>
              <a:gd name="connsiteX1708" fmla="*/ 3378021 w 6393803"/>
              <a:gd name="connsiteY1708" fmla="*/ 976685 h 6143637"/>
              <a:gd name="connsiteX1709" fmla="*/ 3456628 w 6393803"/>
              <a:gd name="connsiteY1709" fmla="*/ 898077 h 6143637"/>
              <a:gd name="connsiteX1710" fmla="*/ 3196901 w 6393803"/>
              <a:gd name="connsiteY1710" fmla="*/ 898077 h 6143637"/>
              <a:gd name="connsiteX1711" fmla="*/ 3275587 w 6393803"/>
              <a:gd name="connsiteY1711" fmla="*/ 976685 h 6143637"/>
              <a:gd name="connsiteX1712" fmla="*/ 3196901 w 6393803"/>
              <a:gd name="connsiteY1712" fmla="*/ 1055292 h 6143637"/>
              <a:gd name="connsiteX1713" fmla="*/ 3118293 w 6393803"/>
              <a:gd name="connsiteY1713" fmla="*/ 976685 h 6143637"/>
              <a:gd name="connsiteX1714" fmla="*/ 3196901 w 6393803"/>
              <a:gd name="connsiteY1714" fmla="*/ 898077 h 6143637"/>
              <a:gd name="connsiteX1715" fmla="*/ 2937253 w 6393803"/>
              <a:gd name="connsiteY1715" fmla="*/ 898077 h 6143637"/>
              <a:gd name="connsiteX1716" fmla="*/ 3015861 w 6393803"/>
              <a:gd name="connsiteY1716" fmla="*/ 976685 h 6143637"/>
              <a:gd name="connsiteX1717" fmla="*/ 2937253 w 6393803"/>
              <a:gd name="connsiteY1717" fmla="*/ 1055292 h 6143637"/>
              <a:gd name="connsiteX1718" fmla="*/ 2858645 w 6393803"/>
              <a:gd name="connsiteY1718" fmla="*/ 976685 h 6143637"/>
              <a:gd name="connsiteX1719" fmla="*/ 2937253 w 6393803"/>
              <a:gd name="connsiteY1719" fmla="*/ 898077 h 6143637"/>
              <a:gd name="connsiteX1720" fmla="*/ 2677604 w 6393803"/>
              <a:gd name="connsiteY1720" fmla="*/ 898077 h 6143637"/>
              <a:gd name="connsiteX1721" fmla="*/ 2756212 w 6393803"/>
              <a:gd name="connsiteY1721" fmla="*/ 976685 h 6143637"/>
              <a:gd name="connsiteX1722" fmla="*/ 2677604 w 6393803"/>
              <a:gd name="connsiteY1722" fmla="*/ 1055292 h 6143637"/>
              <a:gd name="connsiteX1723" fmla="*/ 2598996 w 6393803"/>
              <a:gd name="connsiteY1723" fmla="*/ 976685 h 6143637"/>
              <a:gd name="connsiteX1724" fmla="*/ 2677604 w 6393803"/>
              <a:gd name="connsiteY1724" fmla="*/ 898077 h 6143637"/>
              <a:gd name="connsiteX1725" fmla="*/ 2417955 w 6393803"/>
              <a:gd name="connsiteY1725" fmla="*/ 898077 h 6143637"/>
              <a:gd name="connsiteX1726" fmla="*/ 2496563 w 6393803"/>
              <a:gd name="connsiteY1726" fmla="*/ 976684 h 6143637"/>
              <a:gd name="connsiteX1727" fmla="*/ 2417955 w 6393803"/>
              <a:gd name="connsiteY1727" fmla="*/ 1055292 h 6143637"/>
              <a:gd name="connsiteX1728" fmla="*/ 2339347 w 6393803"/>
              <a:gd name="connsiteY1728" fmla="*/ 976684 h 6143637"/>
              <a:gd name="connsiteX1729" fmla="*/ 2417955 w 6393803"/>
              <a:gd name="connsiteY1729" fmla="*/ 898077 h 6143637"/>
              <a:gd name="connsiteX1730" fmla="*/ 2158306 w 6393803"/>
              <a:gd name="connsiteY1730" fmla="*/ 898077 h 6143637"/>
              <a:gd name="connsiteX1731" fmla="*/ 2236914 w 6393803"/>
              <a:gd name="connsiteY1731" fmla="*/ 976684 h 6143637"/>
              <a:gd name="connsiteX1732" fmla="*/ 2158306 w 6393803"/>
              <a:gd name="connsiteY1732" fmla="*/ 1055292 h 6143637"/>
              <a:gd name="connsiteX1733" fmla="*/ 2079699 w 6393803"/>
              <a:gd name="connsiteY1733" fmla="*/ 976684 h 6143637"/>
              <a:gd name="connsiteX1734" fmla="*/ 2158306 w 6393803"/>
              <a:gd name="connsiteY1734" fmla="*/ 898077 h 6143637"/>
              <a:gd name="connsiteX1735" fmla="*/ 1898657 w 6393803"/>
              <a:gd name="connsiteY1735" fmla="*/ 898076 h 6143637"/>
              <a:gd name="connsiteX1736" fmla="*/ 1977265 w 6393803"/>
              <a:gd name="connsiteY1736" fmla="*/ 976684 h 6143637"/>
              <a:gd name="connsiteX1737" fmla="*/ 1898657 w 6393803"/>
              <a:gd name="connsiteY1737" fmla="*/ 1055292 h 6143637"/>
              <a:gd name="connsiteX1738" fmla="*/ 1820050 w 6393803"/>
              <a:gd name="connsiteY1738" fmla="*/ 976684 h 6143637"/>
              <a:gd name="connsiteX1739" fmla="*/ 1898657 w 6393803"/>
              <a:gd name="connsiteY1739" fmla="*/ 898076 h 6143637"/>
              <a:gd name="connsiteX1740" fmla="*/ 1639009 w 6393803"/>
              <a:gd name="connsiteY1740" fmla="*/ 898076 h 6143637"/>
              <a:gd name="connsiteX1741" fmla="*/ 1715187 w 6393803"/>
              <a:gd name="connsiteY1741" fmla="*/ 976684 h 6143637"/>
              <a:gd name="connsiteX1742" fmla="*/ 1639009 w 6393803"/>
              <a:gd name="connsiteY1742" fmla="*/ 1055292 h 6143637"/>
              <a:gd name="connsiteX1743" fmla="*/ 1560401 w 6393803"/>
              <a:gd name="connsiteY1743" fmla="*/ 976684 h 6143637"/>
              <a:gd name="connsiteX1744" fmla="*/ 1639009 w 6393803"/>
              <a:gd name="connsiteY1744" fmla="*/ 898076 h 6143637"/>
              <a:gd name="connsiteX1745" fmla="*/ 1379361 w 6393803"/>
              <a:gd name="connsiteY1745" fmla="*/ 898076 h 6143637"/>
              <a:gd name="connsiteX1746" fmla="*/ 1455539 w 6393803"/>
              <a:gd name="connsiteY1746" fmla="*/ 976684 h 6143637"/>
              <a:gd name="connsiteX1747" fmla="*/ 1379361 w 6393803"/>
              <a:gd name="connsiteY1747" fmla="*/ 1055292 h 6143637"/>
              <a:gd name="connsiteX1748" fmla="*/ 1300674 w 6393803"/>
              <a:gd name="connsiteY1748" fmla="*/ 976684 h 6143637"/>
              <a:gd name="connsiteX1749" fmla="*/ 1379361 w 6393803"/>
              <a:gd name="connsiteY1749" fmla="*/ 898076 h 6143637"/>
              <a:gd name="connsiteX1750" fmla="*/ 1117282 w 6393803"/>
              <a:gd name="connsiteY1750" fmla="*/ 898076 h 6143637"/>
              <a:gd name="connsiteX1751" fmla="*/ 1195890 w 6393803"/>
              <a:gd name="connsiteY1751" fmla="*/ 976684 h 6143637"/>
              <a:gd name="connsiteX1752" fmla="*/ 1117282 w 6393803"/>
              <a:gd name="connsiteY1752" fmla="*/ 1055292 h 6143637"/>
              <a:gd name="connsiteX1753" fmla="*/ 1041025 w 6393803"/>
              <a:gd name="connsiteY1753" fmla="*/ 976684 h 6143637"/>
              <a:gd name="connsiteX1754" fmla="*/ 1117282 w 6393803"/>
              <a:gd name="connsiteY1754" fmla="*/ 898076 h 6143637"/>
              <a:gd name="connsiteX1755" fmla="*/ 5014522 w 6393803"/>
              <a:gd name="connsiteY1755" fmla="*/ 597908 h 6143637"/>
              <a:gd name="connsiteX1756" fmla="*/ 5093130 w 6393803"/>
              <a:gd name="connsiteY1756" fmla="*/ 676516 h 6143637"/>
              <a:gd name="connsiteX1757" fmla="*/ 5014522 w 6393803"/>
              <a:gd name="connsiteY1757" fmla="*/ 755124 h 6143637"/>
              <a:gd name="connsiteX1758" fmla="*/ 4938343 w 6393803"/>
              <a:gd name="connsiteY1758" fmla="*/ 676516 h 6143637"/>
              <a:gd name="connsiteX1759" fmla="*/ 5014522 w 6393803"/>
              <a:gd name="connsiteY1759" fmla="*/ 597908 h 6143637"/>
              <a:gd name="connsiteX1760" fmla="*/ 4754873 w 6393803"/>
              <a:gd name="connsiteY1760" fmla="*/ 597908 h 6143637"/>
              <a:gd name="connsiteX1761" fmla="*/ 4833481 w 6393803"/>
              <a:gd name="connsiteY1761" fmla="*/ 676516 h 6143637"/>
              <a:gd name="connsiteX1762" fmla="*/ 4754873 w 6393803"/>
              <a:gd name="connsiteY1762" fmla="*/ 755124 h 6143637"/>
              <a:gd name="connsiteX1763" fmla="*/ 4678694 w 6393803"/>
              <a:gd name="connsiteY1763" fmla="*/ 676516 h 6143637"/>
              <a:gd name="connsiteX1764" fmla="*/ 4754873 w 6393803"/>
              <a:gd name="connsiteY1764" fmla="*/ 597908 h 6143637"/>
              <a:gd name="connsiteX1765" fmla="*/ 4495224 w 6393803"/>
              <a:gd name="connsiteY1765" fmla="*/ 597908 h 6143637"/>
              <a:gd name="connsiteX1766" fmla="*/ 4573832 w 6393803"/>
              <a:gd name="connsiteY1766" fmla="*/ 676516 h 6143637"/>
              <a:gd name="connsiteX1767" fmla="*/ 4495224 w 6393803"/>
              <a:gd name="connsiteY1767" fmla="*/ 755124 h 6143637"/>
              <a:gd name="connsiteX1768" fmla="*/ 4418967 w 6393803"/>
              <a:gd name="connsiteY1768" fmla="*/ 676516 h 6143637"/>
              <a:gd name="connsiteX1769" fmla="*/ 4495224 w 6393803"/>
              <a:gd name="connsiteY1769" fmla="*/ 597908 h 6143637"/>
              <a:gd name="connsiteX1770" fmla="*/ 4235575 w 6393803"/>
              <a:gd name="connsiteY1770" fmla="*/ 597908 h 6143637"/>
              <a:gd name="connsiteX1771" fmla="*/ 4314183 w 6393803"/>
              <a:gd name="connsiteY1771" fmla="*/ 676516 h 6143637"/>
              <a:gd name="connsiteX1772" fmla="*/ 4235575 w 6393803"/>
              <a:gd name="connsiteY1772" fmla="*/ 755124 h 6143637"/>
              <a:gd name="connsiteX1773" fmla="*/ 4156967 w 6393803"/>
              <a:gd name="connsiteY1773" fmla="*/ 676516 h 6143637"/>
              <a:gd name="connsiteX1774" fmla="*/ 4235575 w 6393803"/>
              <a:gd name="connsiteY1774" fmla="*/ 597908 h 6143637"/>
              <a:gd name="connsiteX1775" fmla="*/ 3975926 w 6393803"/>
              <a:gd name="connsiteY1775" fmla="*/ 597908 h 6143637"/>
              <a:gd name="connsiteX1776" fmla="*/ 4054534 w 6393803"/>
              <a:gd name="connsiteY1776" fmla="*/ 676516 h 6143637"/>
              <a:gd name="connsiteX1777" fmla="*/ 3975926 w 6393803"/>
              <a:gd name="connsiteY1777" fmla="*/ 755124 h 6143637"/>
              <a:gd name="connsiteX1778" fmla="*/ 3897319 w 6393803"/>
              <a:gd name="connsiteY1778" fmla="*/ 676516 h 6143637"/>
              <a:gd name="connsiteX1779" fmla="*/ 3975926 w 6393803"/>
              <a:gd name="connsiteY1779" fmla="*/ 597908 h 6143637"/>
              <a:gd name="connsiteX1780" fmla="*/ 3716277 w 6393803"/>
              <a:gd name="connsiteY1780" fmla="*/ 597908 h 6143637"/>
              <a:gd name="connsiteX1781" fmla="*/ 3794885 w 6393803"/>
              <a:gd name="connsiteY1781" fmla="*/ 676516 h 6143637"/>
              <a:gd name="connsiteX1782" fmla="*/ 3716277 w 6393803"/>
              <a:gd name="connsiteY1782" fmla="*/ 755123 h 6143637"/>
              <a:gd name="connsiteX1783" fmla="*/ 3637670 w 6393803"/>
              <a:gd name="connsiteY1783" fmla="*/ 676516 h 6143637"/>
              <a:gd name="connsiteX1784" fmla="*/ 3716277 w 6393803"/>
              <a:gd name="connsiteY1784" fmla="*/ 597908 h 6143637"/>
              <a:gd name="connsiteX1785" fmla="*/ 3456628 w 6393803"/>
              <a:gd name="connsiteY1785" fmla="*/ 597908 h 6143637"/>
              <a:gd name="connsiteX1786" fmla="*/ 3535236 w 6393803"/>
              <a:gd name="connsiteY1786" fmla="*/ 676515 h 6143637"/>
              <a:gd name="connsiteX1787" fmla="*/ 3456628 w 6393803"/>
              <a:gd name="connsiteY1787" fmla="*/ 755123 h 6143637"/>
              <a:gd name="connsiteX1788" fmla="*/ 3378021 w 6393803"/>
              <a:gd name="connsiteY1788" fmla="*/ 676515 h 6143637"/>
              <a:gd name="connsiteX1789" fmla="*/ 3456628 w 6393803"/>
              <a:gd name="connsiteY1789" fmla="*/ 597908 h 6143637"/>
              <a:gd name="connsiteX1790" fmla="*/ 3196901 w 6393803"/>
              <a:gd name="connsiteY1790" fmla="*/ 597908 h 6143637"/>
              <a:gd name="connsiteX1791" fmla="*/ 3275587 w 6393803"/>
              <a:gd name="connsiteY1791" fmla="*/ 676515 h 6143637"/>
              <a:gd name="connsiteX1792" fmla="*/ 3196901 w 6393803"/>
              <a:gd name="connsiteY1792" fmla="*/ 755123 h 6143637"/>
              <a:gd name="connsiteX1793" fmla="*/ 3118293 w 6393803"/>
              <a:gd name="connsiteY1793" fmla="*/ 676515 h 6143637"/>
              <a:gd name="connsiteX1794" fmla="*/ 3196901 w 6393803"/>
              <a:gd name="connsiteY1794" fmla="*/ 597908 h 6143637"/>
              <a:gd name="connsiteX1795" fmla="*/ 2937253 w 6393803"/>
              <a:gd name="connsiteY1795" fmla="*/ 597908 h 6143637"/>
              <a:gd name="connsiteX1796" fmla="*/ 3015861 w 6393803"/>
              <a:gd name="connsiteY1796" fmla="*/ 676515 h 6143637"/>
              <a:gd name="connsiteX1797" fmla="*/ 2937253 w 6393803"/>
              <a:gd name="connsiteY1797" fmla="*/ 755123 h 6143637"/>
              <a:gd name="connsiteX1798" fmla="*/ 2858645 w 6393803"/>
              <a:gd name="connsiteY1798" fmla="*/ 676515 h 6143637"/>
              <a:gd name="connsiteX1799" fmla="*/ 2937253 w 6393803"/>
              <a:gd name="connsiteY1799" fmla="*/ 597908 h 6143637"/>
              <a:gd name="connsiteX1800" fmla="*/ 2677604 w 6393803"/>
              <a:gd name="connsiteY1800" fmla="*/ 597907 h 6143637"/>
              <a:gd name="connsiteX1801" fmla="*/ 2756212 w 6393803"/>
              <a:gd name="connsiteY1801" fmla="*/ 676515 h 6143637"/>
              <a:gd name="connsiteX1802" fmla="*/ 2677604 w 6393803"/>
              <a:gd name="connsiteY1802" fmla="*/ 755123 h 6143637"/>
              <a:gd name="connsiteX1803" fmla="*/ 2598996 w 6393803"/>
              <a:gd name="connsiteY1803" fmla="*/ 676515 h 6143637"/>
              <a:gd name="connsiteX1804" fmla="*/ 2677604 w 6393803"/>
              <a:gd name="connsiteY1804" fmla="*/ 597907 h 6143637"/>
              <a:gd name="connsiteX1805" fmla="*/ 2417955 w 6393803"/>
              <a:gd name="connsiteY1805" fmla="*/ 597907 h 6143637"/>
              <a:gd name="connsiteX1806" fmla="*/ 2496563 w 6393803"/>
              <a:gd name="connsiteY1806" fmla="*/ 676515 h 6143637"/>
              <a:gd name="connsiteX1807" fmla="*/ 2417955 w 6393803"/>
              <a:gd name="connsiteY1807" fmla="*/ 755123 h 6143637"/>
              <a:gd name="connsiteX1808" fmla="*/ 2339347 w 6393803"/>
              <a:gd name="connsiteY1808" fmla="*/ 676515 h 6143637"/>
              <a:gd name="connsiteX1809" fmla="*/ 2417955 w 6393803"/>
              <a:gd name="connsiteY1809" fmla="*/ 597907 h 6143637"/>
              <a:gd name="connsiteX1810" fmla="*/ 2158306 w 6393803"/>
              <a:gd name="connsiteY1810" fmla="*/ 597907 h 6143637"/>
              <a:gd name="connsiteX1811" fmla="*/ 2236914 w 6393803"/>
              <a:gd name="connsiteY1811" fmla="*/ 676515 h 6143637"/>
              <a:gd name="connsiteX1812" fmla="*/ 2158306 w 6393803"/>
              <a:gd name="connsiteY1812" fmla="*/ 755123 h 6143637"/>
              <a:gd name="connsiteX1813" fmla="*/ 2079699 w 6393803"/>
              <a:gd name="connsiteY1813" fmla="*/ 676515 h 6143637"/>
              <a:gd name="connsiteX1814" fmla="*/ 2158306 w 6393803"/>
              <a:gd name="connsiteY1814" fmla="*/ 597907 h 6143637"/>
              <a:gd name="connsiteX1815" fmla="*/ 1898657 w 6393803"/>
              <a:gd name="connsiteY1815" fmla="*/ 597907 h 6143637"/>
              <a:gd name="connsiteX1816" fmla="*/ 1977265 w 6393803"/>
              <a:gd name="connsiteY1816" fmla="*/ 676515 h 6143637"/>
              <a:gd name="connsiteX1817" fmla="*/ 1898657 w 6393803"/>
              <a:gd name="connsiteY1817" fmla="*/ 755123 h 6143637"/>
              <a:gd name="connsiteX1818" fmla="*/ 1820050 w 6393803"/>
              <a:gd name="connsiteY1818" fmla="*/ 676515 h 6143637"/>
              <a:gd name="connsiteX1819" fmla="*/ 1898657 w 6393803"/>
              <a:gd name="connsiteY1819" fmla="*/ 597907 h 6143637"/>
              <a:gd name="connsiteX1820" fmla="*/ 1639009 w 6393803"/>
              <a:gd name="connsiteY1820" fmla="*/ 597907 h 6143637"/>
              <a:gd name="connsiteX1821" fmla="*/ 1715187 w 6393803"/>
              <a:gd name="connsiteY1821" fmla="*/ 676515 h 6143637"/>
              <a:gd name="connsiteX1822" fmla="*/ 1639009 w 6393803"/>
              <a:gd name="connsiteY1822" fmla="*/ 755123 h 6143637"/>
              <a:gd name="connsiteX1823" fmla="*/ 1560401 w 6393803"/>
              <a:gd name="connsiteY1823" fmla="*/ 676515 h 6143637"/>
              <a:gd name="connsiteX1824" fmla="*/ 1639009 w 6393803"/>
              <a:gd name="connsiteY1824" fmla="*/ 597907 h 6143637"/>
              <a:gd name="connsiteX1825" fmla="*/ 1379361 w 6393803"/>
              <a:gd name="connsiteY1825" fmla="*/ 597907 h 6143637"/>
              <a:gd name="connsiteX1826" fmla="*/ 1455539 w 6393803"/>
              <a:gd name="connsiteY1826" fmla="*/ 676515 h 6143637"/>
              <a:gd name="connsiteX1827" fmla="*/ 1379361 w 6393803"/>
              <a:gd name="connsiteY1827" fmla="*/ 755123 h 6143637"/>
              <a:gd name="connsiteX1828" fmla="*/ 1300674 w 6393803"/>
              <a:gd name="connsiteY1828" fmla="*/ 676515 h 6143637"/>
              <a:gd name="connsiteX1829" fmla="*/ 1379361 w 6393803"/>
              <a:gd name="connsiteY1829" fmla="*/ 597907 h 6143637"/>
              <a:gd name="connsiteX1830" fmla="*/ 4495224 w 6393803"/>
              <a:gd name="connsiteY1830" fmla="*/ 300091 h 6143637"/>
              <a:gd name="connsiteX1831" fmla="*/ 4573832 w 6393803"/>
              <a:gd name="connsiteY1831" fmla="*/ 376347 h 6143637"/>
              <a:gd name="connsiteX1832" fmla="*/ 4495224 w 6393803"/>
              <a:gd name="connsiteY1832" fmla="*/ 454955 h 6143637"/>
              <a:gd name="connsiteX1833" fmla="*/ 4418967 w 6393803"/>
              <a:gd name="connsiteY1833" fmla="*/ 376347 h 6143637"/>
              <a:gd name="connsiteX1834" fmla="*/ 4495224 w 6393803"/>
              <a:gd name="connsiteY1834" fmla="*/ 300091 h 6143637"/>
              <a:gd name="connsiteX1835" fmla="*/ 4235575 w 6393803"/>
              <a:gd name="connsiteY1835" fmla="*/ 300090 h 6143637"/>
              <a:gd name="connsiteX1836" fmla="*/ 4314183 w 6393803"/>
              <a:gd name="connsiteY1836" fmla="*/ 376347 h 6143637"/>
              <a:gd name="connsiteX1837" fmla="*/ 4235575 w 6393803"/>
              <a:gd name="connsiteY1837" fmla="*/ 454955 h 6143637"/>
              <a:gd name="connsiteX1838" fmla="*/ 4156967 w 6393803"/>
              <a:gd name="connsiteY1838" fmla="*/ 376347 h 6143637"/>
              <a:gd name="connsiteX1839" fmla="*/ 4235575 w 6393803"/>
              <a:gd name="connsiteY1839" fmla="*/ 300090 h 6143637"/>
              <a:gd name="connsiteX1840" fmla="*/ 3975926 w 6393803"/>
              <a:gd name="connsiteY1840" fmla="*/ 300090 h 6143637"/>
              <a:gd name="connsiteX1841" fmla="*/ 4054534 w 6393803"/>
              <a:gd name="connsiteY1841" fmla="*/ 376347 h 6143637"/>
              <a:gd name="connsiteX1842" fmla="*/ 3975926 w 6393803"/>
              <a:gd name="connsiteY1842" fmla="*/ 454955 h 6143637"/>
              <a:gd name="connsiteX1843" fmla="*/ 3897319 w 6393803"/>
              <a:gd name="connsiteY1843" fmla="*/ 376347 h 6143637"/>
              <a:gd name="connsiteX1844" fmla="*/ 3975926 w 6393803"/>
              <a:gd name="connsiteY1844" fmla="*/ 300090 h 6143637"/>
              <a:gd name="connsiteX1845" fmla="*/ 3716277 w 6393803"/>
              <a:gd name="connsiteY1845" fmla="*/ 300090 h 6143637"/>
              <a:gd name="connsiteX1846" fmla="*/ 3794885 w 6393803"/>
              <a:gd name="connsiteY1846" fmla="*/ 376347 h 6143637"/>
              <a:gd name="connsiteX1847" fmla="*/ 3716277 w 6393803"/>
              <a:gd name="connsiteY1847" fmla="*/ 454955 h 6143637"/>
              <a:gd name="connsiteX1848" fmla="*/ 3637670 w 6393803"/>
              <a:gd name="connsiteY1848" fmla="*/ 376347 h 6143637"/>
              <a:gd name="connsiteX1849" fmla="*/ 3716277 w 6393803"/>
              <a:gd name="connsiteY1849" fmla="*/ 300090 h 6143637"/>
              <a:gd name="connsiteX1850" fmla="*/ 3456628 w 6393803"/>
              <a:gd name="connsiteY1850" fmla="*/ 300090 h 6143637"/>
              <a:gd name="connsiteX1851" fmla="*/ 3535236 w 6393803"/>
              <a:gd name="connsiteY1851" fmla="*/ 376347 h 6143637"/>
              <a:gd name="connsiteX1852" fmla="*/ 3456628 w 6393803"/>
              <a:gd name="connsiteY1852" fmla="*/ 454955 h 6143637"/>
              <a:gd name="connsiteX1853" fmla="*/ 3378021 w 6393803"/>
              <a:gd name="connsiteY1853" fmla="*/ 376347 h 6143637"/>
              <a:gd name="connsiteX1854" fmla="*/ 3456628 w 6393803"/>
              <a:gd name="connsiteY1854" fmla="*/ 300090 h 6143637"/>
              <a:gd name="connsiteX1855" fmla="*/ 3196901 w 6393803"/>
              <a:gd name="connsiteY1855" fmla="*/ 300090 h 6143637"/>
              <a:gd name="connsiteX1856" fmla="*/ 3275587 w 6393803"/>
              <a:gd name="connsiteY1856" fmla="*/ 376347 h 6143637"/>
              <a:gd name="connsiteX1857" fmla="*/ 3196901 w 6393803"/>
              <a:gd name="connsiteY1857" fmla="*/ 454955 h 6143637"/>
              <a:gd name="connsiteX1858" fmla="*/ 3118293 w 6393803"/>
              <a:gd name="connsiteY1858" fmla="*/ 376347 h 6143637"/>
              <a:gd name="connsiteX1859" fmla="*/ 3196901 w 6393803"/>
              <a:gd name="connsiteY1859" fmla="*/ 300090 h 6143637"/>
              <a:gd name="connsiteX1860" fmla="*/ 2937253 w 6393803"/>
              <a:gd name="connsiteY1860" fmla="*/ 300090 h 6143637"/>
              <a:gd name="connsiteX1861" fmla="*/ 3015861 w 6393803"/>
              <a:gd name="connsiteY1861" fmla="*/ 376347 h 6143637"/>
              <a:gd name="connsiteX1862" fmla="*/ 2937253 w 6393803"/>
              <a:gd name="connsiteY1862" fmla="*/ 454955 h 6143637"/>
              <a:gd name="connsiteX1863" fmla="*/ 2858645 w 6393803"/>
              <a:gd name="connsiteY1863" fmla="*/ 376347 h 6143637"/>
              <a:gd name="connsiteX1864" fmla="*/ 2937253 w 6393803"/>
              <a:gd name="connsiteY1864" fmla="*/ 300090 h 6143637"/>
              <a:gd name="connsiteX1865" fmla="*/ 2677604 w 6393803"/>
              <a:gd name="connsiteY1865" fmla="*/ 300090 h 6143637"/>
              <a:gd name="connsiteX1866" fmla="*/ 2756212 w 6393803"/>
              <a:gd name="connsiteY1866" fmla="*/ 376347 h 6143637"/>
              <a:gd name="connsiteX1867" fmla="*/ 2677604 w 6393803"/>
              <a:gd name="connsiteY1867" fmla="*/ 454955 h 6143637"/>
              <a:gd name="connsiteX1868" fmla="*/ 2598996 w 6393803"/>
              <a:gd name="connsiteY1868" fmla="*/ 376347 h 6143637"/>
              <a:gd name="connsiteX1869" fmla="*/ 2677604 w 6393803"/>
              <a:gd name="connsiteY1869" fmla="*/ 300090 h 6143637"/>
              <a:gd name="connsiteX1870" fmla="*/ 2417955 w 6393803"/>
              <a:gd name="connsiteY1870" fmla="*/ 300090 h 6143637"/>
              <a:gd name="connsiteX1871" fmla="*/ 2496563 w 6393803"/>
              <a:gd name="connsiteY1871" fmla="*/ 376347 h 6143637"/>
              <a:gd name="connsiteX1872" fmla="*/ 2417955 w 6393803"/>
              <a:gd name="connsiteY1872" fmla="*/ 454955 h 6143637"/>
              <a:gd name="connsiteX1873" fmla="*/ 2339347 w 6393803"/>
              <a:gd name="connsiteY1873" fmla="*/ 376347 h 6143637"/>
              <a:gd name="connsiteX1874" fmla="*/ 2417955 w 6393803"/>
              <a:gd name="connsiteY1874" fmla="*/ 300090 h 6143637"/>
              <a:gd name="connsiteX1875" fmla="*/ 2158306 w 6393803"/>
              <a:gd name="connsiteY1875" fmla="*/ 300090 h 6143637"/>
              <a:gd name="connsiteX1876" fmla="*/ 2236914 w 6393803"/>
              <a:gd name="connsiteY1876" fmla="*/ 376346 h 6143637"/>
              <a:gd name="connsiteX1877" fmla="*/ 2158306 w 6393803"/>
              <a:gd name="connsiteY1877" fmla="*/ 454954 h 6143637"/>
              <a:gd name="connsiteX1878" fmla="*/ 2079699 w 6393803"/>
              <a:gd name="connsiteY1878" fmla="*/ 376346 h 6143637"/>
              <a:gd name="connsiteX1879" fmla="*/ 2158306 w 6393803"/>
              <a:gd name="connsiteY1879" fmla="*/ 300090 h 6143637"/>
              <a:gd name="connsiteX1880" fmla="*/ 1898657 w 6393803"/>
              <a:gd name="connsiteY1880" fmla="*/ 300090 h 6143637"/>
              <a:gd name="connsiteX1881" fmla="*/ 1977265 w 6393803"/>
              <a:gd name="connsiteY1881" fmla="*/ 376346 h 6143637"/>
              <a:gd name="connsiteX1882" fmla="*/ 1898657 w 6393803"/>
              <a:gd name="connsiteY1882" fmla="*/ 454954 h 6143637"/>
              <a:gd name="connsiteX1883" fmla="*/ 1820050 w 6393803"/>
              <a:gd name="connsiteY1883" fmla="*/ 376346 h 6143637"/>
              <a:gd name="connsiteX1884" fmla="*/ 1898657 w 6393803"/>
              <a:gd name="connsiteY1884" fmla="*/ 300090 h 6143637"/>
              <a:gd name="connsiteX1885" fmla="*/ 3975926 w 6393803"/>
              <a:gd name="connsiteY1885" fmla="*/ 1 h 6143637"/>
              <a:gd name="connsiteX1886" fmla="*/ 4054534 w 6393803"/>
              <a:gd name="connsiteY1886" fmla="*/ 78609 h 6143637"/>
              <a:gd name="connsiteX1887" fmla="*/ 3975926 w 6393803"/>
              <a:gd name="connsiteY1887" fmla="*/ 157217 h 6143637"/>
              <a:gd name="connsiteX1888" fmla="*/ 3897319 w 6393803"/>
              <a:gd name="connsiteY1888" fmla="*/ 78609 h 6143637"/>
              <a:gd name="connsiteX1889" fmla="*/ 3975926 w 6393803"/>
              <a:gd name="connsiteY1889" fmla="*/ 1 h 6143637"/>
              <a:gd name="connsiteX1890" fmla="*/ 3716277 w 6393803"/>
              <a:gd name="connsiteY1890" fmla="*/ 1 h 6143637"/>
              <a:gd name="connsiteX1891" fmla="*/ 3794885 w 6393803"/>
              <a:gd name="connsiteY1891" fmla="*/ 78609 h 6143637"/>
              <a:gd name="connsiteX1892" fmla="*/ 3716277 w 6393803"/>
              <a:gd name="connsiteY1892" fmla="*/ 157217 h 6143637"/>
              <a:gd name="connsiteX1893" fmla="*/ 3637670 w 6393803"/>
              <a:gd name="connsiteY1893" fmla="*/ 78609 h 6143637"/>
              <a:gd name="connsiteX1894" fmla="*/ 3716277 w 6393803"/>
              <a:gd name="connsiteY1894" fmla="*/ 1 h 6143637"/>
              <a:gd name="connsiteX1895" fmla="*/ 3456628 w 6393803"/>
              <a:gd name="connsiteY1895" fmla="*/ 1 h 6143637"/>
              <a:gd name="connsiteX1896" fmla="*/ 3535236 w 6393803"/>
              <a:gd name="connsiteY1896" fmla="*/ 78609 h 6143637"/>
              <a:gd name="connsiteX1897" fmla="*/ 3456628 w 6393803"/>
              <a:gd name="connsiteY1897" fmla="*/ 157216 h 6143637"/>
              <a:gd name="connsiteX1898" fmla="*/ 3378021 w 6393803"/>
              <a:gd name="connsiteY1898" fmla="*/ 78609 h 6143637"/>
              <a:gd name="connsiteX1899" fmla="*/ 3456628 w 6393803"/>
              <a:gd name="connsiteY1899" fmla="*/ 1 h 6143637"/>
              <a:gd name="connsiteX1900" fmla="*/ 3196901 w 6393803"/>
              <a:gd name="connsiteY1900" fmla="*/ 1 h 6143637"/>
              <a:gd name="connsiteX1901" fmla="*/ 3275587 w 6393803"/>
              <a:gd name="connsiteY1901" fmla="*/ 78609 h 6143637"/>
              <a:gd name="connsiteX1902" fmla="*/ 3196901 w 6393803"/>
              <a:gd name="connsiteY1902" fmla="*/ 157216 h 6143637"/>
              <a:gd name="connsiteX1903" fmla="*/ 3118293 w 6393803"/>
              <a:gd name="connsiteY1903" fmla="*/ 78609 h 6143637"/>
              <a:gd name="connsiteX1904" fmla="*/ 3196901 w 6393803"/>
              <a:gd name="connsiteY1904" fmla="*/ 1 h 6143637"/>
              <a:gd name="connsiteX1905" fmla="*/ 2937253 w 6393803"/>
              <a:gd name="connsiteY1905" fmla="*/ 1 h 6143637"/>
              <a:gd name="connsiteX1906" fmla="*/ 3015861 w 6393803"/>
              <a:gd name="connsiteY1906" fmla="*/ 78608 h 6143637"/>
              <a:gd name="connsiteX1907" fmla="*/ 2937253 w 6393803"/>
              <a:gd name="connsiteY1907" fmla="*/ 157216 h 6143637"/>
              <a:gd name="connsiteX1908" fmla="*/ 2858645 w 6393803"/>
              <a:gd name="connsiteY1908" fmla="*/ 78608 h 6143637"/>
              <a:gd name="connsiteX1909" fmla="*/ 2937253 w 6393803"/>
              <a:gd name="connsiteY1909" fmla="*/ 1 h 6143637"/>
              <a:gd name="connsiteX1910" fmla="*/ 2677604 w 6393803"/>
              <a:gd name="connsiteY1910" fmla="*/ 1 h 6143637"/>
              <a:gd name="connsiteX1911" fmla="*/ 2756212 w 6393803"/>
              <a:gd name="connsiteY1911" fmla="*/ 78608 h 6143637"/>
              <a:gd name="connsiteX1912" fmla="*/ 2677604 w 6393803"/>
              <a:gd name="connsiteY1912" fmla="*/ 157216 h 6143637"/>
              <a:gd name="connsiteX1913" fmla="*/ 2598996 w 6393803"/>
              <a:gd name="connsiteY1913" fmla="*/ 78608 h 6143637"/>
              <a:gd name="connsiteX1914" fmla="*/ 2677604 w 6393803"/>
              <a:gd name="connsiteY1914" fmla="*/ 1 h 6143637"/>
              <a:gd name="connsiteX1915" fmla="*/ 2417955 w 6393803"/>
              <a:gd name="connsiteY1915" fmla="*/ 0 h 6143637"/>
              <a:gd name="connsiteX1916" fmla="*/ 2496563 w 6393803"/>
              <a:gd name="connsiteY1916" fmla="*/ 78608 h 6143637"/>
              <a:gd name="connsiteX1917" fmla="*/ 2417955 w 6393803"/>
              <a:gd name="connsiteY1917" fmla="*/ 157216 h 6143637"/>
              <a:gd name="connsiteX1918" fmla="*/ 2339347 w 6393803"/>
              <a:gd name="connsiteY1918" fmla="*/ 78608 h 6143637"/>
              <a:gd name="connsiteX1919" fmla="*/ 2417955 w 6393803"/>
              <a:gd name="connsiteY1919" fmla="*/ 0 h 614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</a:cxnLst>
            <a:rect l="l" t="t" r="r" b="b"/>
            <a:pathLst>
              <a:path w="6393803" h="6143637">
                <a:moveTo>
                  <a:pt x="3975926" y="5986422"/>
                </a:moveTo>
                <a:cubicBezTo>
                  <a:pt x="4018796" y="5986422"/>
                  <a:pt x="4054534" y="6022160"/>
                  <a:pt x="4054534" y="6065029"/>
                </a:cubicBezTo>
                <a:cubicBezTo>
                  <a:pt x="4054534" y="6107899"/>
                  <a:pt x="4018796" y="6143637"/>
                  <a:pt x="3975926" y="6143637"/>
                </a:cubicBezTo>
                <a:cubicBezTo>
                  <a:pt x="3933057" y="6143637"/>
                  <a:pt x="3897319" y="6107899"/>
                  <a:pt x="3897319" y="6065029"/>
                </a:cubicBezTo>
                <a:cubicBezTo>
                  <a:pt x="3897319" y="6022160"/>
                  <a:pt x="3933057" y="5986422"/>
                  <a:pt x="3975926" y="5986422"/>
                </a:cubicBezTo>
                <a:close/>
                <a:moveTo>
                  <a:pt x="3716277" y="5986422"/>
                </a:moveTo>
                <a:cubicBezTo>
                  <a:pt x="3759147" y="5986422"/>
                  <a:pt x="3794885" y="6022160"/>
                  <a:pt x="3794885" y="6065029"/>
                </a:cubicBezTo>
                <a:cubicBezTo>
                  <a:pt x="3794885" y="6107899"/>
                  <a:pt x="3759147" y="6143637"/>
                  <a:pt x="3716277" y="6143637"/>
                </a:cubicBezTo>
                <a:cubicBezTo>
                  <a:pt x="3673408" y="6143637"/>
                  <a:pt x="3637670" y="6107899"/>
                  <a:pt x="3637670" y="6065029"/>
                </a:cubicBezTo>
                <a:cubicBezTo>
                  <a:pt x="3637670" y="6022160"/>
                  <a:pt x="3673408" y="5986422"/>
                  <a:pt x="3716277" y="5986422"/>
                </a:cubicBezTo>
                <a:close/>
                <a:moveTo>
                  <a:pt x="3456628" y="5986422"/>
                </a:moveTo>
                <a:cubicBezTo>
                  <a:pt x="3499498" y="5986422"/>
                  <a:pt x="3535236" y="6022160"/>
                  <a:pt x="3535236" y="6065029"/>
                </a:cubicBezTo>
                <a:cubicBezTo>
                  <a:pt x="3535236" y="6107899"/>
                  <a:pt x="3499498" y="6143637"/>
                  <a:pt x="3456628" y="6143637"/>
                </a:cubicBezTo>
                <a:cubicBezTo>
                  <a:pt x="3413680" y="6143637"/>
                  <a:pt x="3378021" y="6107899"/>
                  <a:pt x="3378021" y="6065029"/>
                </a:cubicBezTo>
                <a:cubicBezTo>
                  <a:pt x="3378021" y="6022160"/>
                  <a:pt x="3413680" y="5986422"/>
                  <a:pt x="3456628" y="5986422"/>
                </a:cubicBezTo>
                <a:close/>
                <a:moveTo>
                  <a:pt x="3196901" y="5986422"/>
                </a:moveTo>
                <a:cubicBezTo>
                  <a:pt x="3239849" y="5986422"/>
                  <a:pt x="3275587" y="6022160"/>
                  <a:pt x="3275587" y="6065029"/>
                </a:cubicBezTo>
                <a:cubicBezTo>
                  <a:pt x="3275587" y="6107899"/>
                  <a:pt x="3239849" y="6143637"/>
                  <a:pt x="3196901" y="6143637"/>
                </a:cubicBezTo>
                <a:cubicBezTo>
                  <a:pt x="3154031" y="6143637"/>
                  <a:pt x="3118293" y="6107899"/>
                  <a:pt x="3118293" y="6065029"/>
                </a:cubicBezTo>
                <a:cubicBezTo>
                  <a:pt x="3118293" y="6022160"/>
                  <a:pt x="3154031" y="5986422"/>
                  <a:pt x="3196901" y="5986422"/>
                </a:cubicBezTo>
                <a:close/>
                <a:moveTo>
                  <a:pt x="2937253" y="5986422"/>
                </a:moveTo>
                <a:cubicBezTo>
                  <a:pt x="2980123" y="5986422"/>
                  <a:pt x="3015861" y="6022160"/>
                  <a:pt x="3015861" y="6065029"/>
                </a:cubicBezTo>
                <a:cubicBezTo>
                  <a:pt x="3015861" y="6107899"/>
                  <a:pt x="2980123" y="6143637"/>
                  <a:pt x="2937253" y="6143637"/>
                </a:cubicBezTo>
                <a:cubicBezTo>
                  <a:pt x="2894383" y="6143637"/>
                  <a:pt x="2858645" y="6107899"/>
                  <a:pt x="2858645" y="6065029"/>
                </a:cubicBezTo>
                <a:cubicBezTo>
                  <a:pt x="2858645" y="6022160"/>
                  <a:pt x="2894383" y="5986422"/>
                  <a:pt x="2937253" y="5986422"/>
                </a:cubicBezTo>
                <a:close/>
                <a:moveTo>
                  <a:pt x="2677604" y="5986422"/>
                </a:moveTo>
                <a:cubicBezTo>
                  <a:pt x="2720474" y="5986422"/>
                  <a:pt x="2756212" y="6022160"/>
                  <a:pt x="2756212" y="6065029"/>
                </a:cubicBezTo>
                <a:cubicBezTo>
                  <a:pt x="2756212" y="6107899"/>
                  <a:pt x="2720474" y="6143637"/>
                  <a:pt x="2677604" y="6143637"/>
                </a:cubicBezTo>
                <a:cubicBezTo>
                  <a:pt x="2634734" y="6143637"/>
                  <a:pt x="2598996" y="6107899"/>
                  <a:pt x="2598996" y="6065029"/>
                </a:cubicBezTo>
                <a:cubicBezTo>
                  <a:pt x="2598996" y="6022160"/>
                  <a:pt x="2634734" y="5986422"/>
                  <a:pt x="2677604" y="5986422"/>
                </a:cubicBezTo>
                <a:close/>
                <a:moveTo>
                  <a:pt x="2417955" y="5986422"/>
                </a:moveTo>
                <a:cubicBezTo>
                  <a:pt x="2460825" y="5986422"/>
                  <a:pt x="2496563" y="6022160"/>
                  <a:pt x="2496563" y="6065029"/>
                </a:cubicBezTo>
                <a:cubicBezTo>
                  <a:pt x="2496563" y="6107899"/>
                  <a:pt x="2460825" y="6143637"/>
                  <a:pt x="2417955" y="6143637"/>
                </a:cubicBezTo>
                <a:cubicBezTo>
                  <a:pt x="2375085" y="6143637"/>
                  <a:pt x="2339347" y="6107899"/>
                  <a:pt x="2339347" y="6065029"/>
                </a:cubicBezTo>
                <a:cubicBezTo>
                  <a:pt x="2339347" y="6022160"/>
                  <a:pt x="2375085" y="5986422"/>
                  <a:pt x="2417955" y="5986422"/>
                </a:cubicBezTo>
                <a:close/>
                <a:moveTo>
                  <a:pt x="4495224" y="5686254"/>
                </a:moveTo>
                <a:cubicBezTo>
                  <a:pt x="4540523" y="5686254"/>
                  <a:pt x="4573832" y="5721992"/>
                  <a:pt x="4573832" y="5764861"/>
                </a:cubicBezTo>
                <a:cubicBezTo>
                  <a:pt x="4573832" y="5807731"/>
                  <a:pt x="4540523" y="5843469"/>
                  <a:pt x="4495224" y="5843469"/>
                </a:cubicBezTo>
                <a:cubicBezTo>
                  <a:pt x="4452354" y="5843469"/>
                  <a:pt x="4418967" y="5807731"/>
                  <a:pt x="4418967" y="5764861"/>
                </a:cubicBezTo>
                <a:cubicBezTo>
                  <a:pt x="4418967" y="5721992"/>
                  <a:pt x="4452354" y="5686254"/>
                  <a:pt x="4495224" y="5686254"/>
                </a:cubicBezTo>
                <a:close/>
                <a:moveTo>
                  <a:pt x="4235575" y="5686254"/>
                </a:moveTo>
                <a:cubicBezTo>
                  <a:pt x="4278445" y="5686254"/>
                  <a:pt x="4314183" y="5721992"/>
                  <a:pt x="4314183" y="5764861"/>
                </a:cubicBezTo>
                <a:cubicBezTo>
                  <a:pt x="4314183" y="5807731"/>
                  <a:pt x="4278445" y="5843469"/>
                  <a:pt x="4235575" y="5843469"/>
                </a:cubicBezTo>
                <a:cubicBezTo>
                  <a:pt x="4192705" y="5843469"/>
                  <a:pt x="4156967" y="5807731"/>
                  <a:pt x="4156967" y="5764861"/>
                </a:cubicBezTo>
                <a:cubicBezTo>
                  <a:pt x="4156967" y="5721992"/>
                  <a:pt x="4192705" y="5686254"/>
                  <a:pt x="4235575" y="5686254"/>
                </a:cubicBezTo>
                <a:close/>
                <a:moveTo>
                  <a:pt x="3975926" y="5686254"/>
                </a:moveTo>
                <a:cubicBezTo>
                  <a:pt x="4018796" y="5686254"/>
                  <a:pt x="4054534" y="5721992"/>
                  <a:pt x="4054534" y="5764861"/>
                </a:cubicBezTo>
                <a:cubicBezTo>
                  <a:pt x="4054534" y="5807731"/>
                  <a:pt x="4018796" y="5843469"/>
                  <a:pt x="3975926" y="5843469"/>
                </a:cubicBezTo>
                <a:cubicBezTo>
                  <a:pt x="3933057" y="5843469"/>
                  <a:pt x="3897319" y="5807731"/>
                  <a:pt x="3897319" y="5764861"/>
                </a:cubicBezTo>
                <a:cubicBezTo>
                  <a:pt x="3897319" y="5721992"/>
                  <a:pt x="3933057" y="5686254"/>
                  <a:pt x="3975926" y="5686254"/>
                </a:cubicBezTo>
                <a:close/>
                <a:moveTo>
                  <a:pt x="3716277" y="5686254"/>
                </a:moveTo>
                <a:cubicBezTo>
                  <a:pt x="3759147" y="5686254"/>
                  <a:pt x="3794885" y="5721992"/>
                  <a:pt x="3794885" y="5764861"/>
                </a:cubicBezTo>
                <a:cubicBezTo>
                  <a:pt x="3794885" y="5807731"/>
                  <a:pt x="3759147" y="5843469"/>
                  <a:pt x="3716277" y="5843469"/>
                </a:cubicBezTo>
                <a:cubicBezTo>
                  <a:pt x="3673408" y="5843469"/>
                  <a:pt x="3637670" y="5807731"/>
                  <a:pt x="3637670" y="5764861"/>
                </a:cubicBezTo>
                <a:cubicBezTo>
                  <a:pt x="3637670" y="5721992"/>
                  <a:pt x="3673408" y="5686254"/>
                  <a:pt x="3716277" y="5686254"/>
                </a:cubicBezTo>
                <a:close/>
                <a:moveTo>
                  <a:pt x="3456628" y="5686254"/>
                </a:moveTo>
                <a:cubicBezTo>
                  <a:pt x="3499498" y="5686254"/>
                  <a:pt x="3535236" y="5721992"/>
                  <a:pt x="3535236" y="5764861"/>
                </a:cubicBezTo>
                <a:cubicBezTo>
                  <a:pt x="3535236" y="5807731"/>
                  <a:pt x="3499498" y="5843469"/>
                  <a:pt x="3456628" y="5843469"/>
                </a:cubicBezTo>
                <a:cubicBezTo>
                  <a:pt x="3413680" y="5843469"/>
                  <a:pt x="3378021" y="5807731"/>
                  <a:pt x="3378021" y="5764861"/>
                </a:cubicBezTo>
                <a:cubicBezTo>
                  <a:pt x="3378021" y="5721992"/>
                  <a:pt x="3413680" y="5686254"/>
                  <a:pt x="3456628" y="5686254"/>
                </a:cubicBezTo>
                <a:close/>
                <a:moveTo>
                  <a:pt x="3196901" y="5686254"/>
                </a:moveTo>
                <a:cubicBezTo>
                  <a:pt x="3239849" y="5686254"/>
                  <a:pt x="3275587" y="5721992"/>
                  <a:pt x="3275587" y="5764861"/>
                </a:cubicBezTo>
                <a:cubicBezTo>
                  <a:pt x="3275587" y="5807731"/>
                  <a:pt x="3239849" y="5843469"/>
                  <a:pt x="3196901" y="5843469"/>
                </a:cubicBezTo>
                <a:cubicBezTo>
                  <a:pt x="3154031" y="5843469"/>
                  <a:pt x="3118293" y="5807731"/>
                  <a:pt x="3118293" y="5764861"/>
                </a:cubicBezTo>
                <a:cubicBezTo>
                  <a:pt x="3118293" y="5721992"/>
                  <a:pt x="3154031" y="5686254"/>
                  <a:pt x="3196901" y="5686254"/>
                </a:cubicBezTo>
                <a:close/>
                <a:moveTo>
                  <a:pt x="2937253" y="5686254"/>
                </a:moveTo>
                <a:cubicBezTo>
                  <a:pt x="2980123" y="5686254"/>
                  <a:pt x="3015861" y="5721992"/>
                  <a:pt x="3015861" y="5764861"/>
                </a:cubicBezTo>
                <a:cubicBezTo>
                  <a:pt x="3015861" y="5807731"/>
                  <a:pt x="2980123" y="5843469"/>
                  <a:pt x="2937253" y="5843469"/>
                </a:cubicBezTo>
                <a:cubicBezTo>
                  <a:pt x="2894383" y="5843469"/>
                  <a:pt x="2858645" y="5807731"/>
                  <a:pt x="2858645" y="5764861"/>
                </a:cubicBezTo>
                <a:cubicBezTo>
                  <a:pt x="2858645" y="5721992"/>
                  <a:pt x="2894383" y="5686254"/>
                  <a:pt x="2937253" y="5686254"/>
                </a:cubicBezTo>
                <a:close/>
                <a:moveTo>
                  <a:pt x="2677604" y="5686254"/>
                </a:moveTo>
                <a:cubicBezTo>
                  <a:pt x="2720474" y="5686254"/>
                  <a:pt x="2756212" y="5721992"/>
                  <a:pt x="2756212" y="5764861"/>
                </a:cubicBezTo>
                <a:cubicBezTo>
                  <a:pt x="2756212" y="5807731"/>
                  <a:pt x="2720474" y="5843469"/>
                  <a:pt x="2677604" y="5843469"/>
                </a:cubicBezTo>
                <a:cubicBezTo>
                  <a:pt x="2634734" y="5843469"/>
                  <a:pt x="2598996" y="5807731"/>
                  <a:pt x="2598996" y="5764861"/>
                </a:cubicBezTo>
                <a:cubicBezTo>
                  <a:pt x="2598996" y="5721992"/>
                  <a:pt x="2634734" y="5686254"/>
                  <a:pt x="2677604" y="5686254"/>
                </a:cubicBezTo>
                <a:close/>
                <a:moveTo>
                  <a:pt x="2417955" y="5686254"/>
                </a:moveTo>
                <a:cubicBezTo>
                  <a:pt x="2460825" y="5686254"/>
                  <a:pt x="2496563" y="5721992"/>
                  <a:pt x="2496563" y="5764861"/>
                </a:cubicBezTo>
                <a:cubicBezTo>
                  <a:pt x="2496563" y="5807731"/>
                  <a:pt x="2460825" y="5843469"/>
                  <a:pt x="2417955" y="5843469"/>
                </a:cubicBezTo>
                <a:cubicBezTo>
                  <a:pt x="2375085" y="5843469"/>
                  <a:pt x="2339347" y="5807731"/>
                  <a:pt x="2339347" y="5764861"/>
                </a:cubicBezTo>
                <a:cubicBezTo>
                  <a:pt x="2339347" y="5721992"/>
                  <a:pt x="2375085" y="5686254"/>
                  <a:pt x="2417955" y="5686254"/>
                </a:cubicBezTo>
                <a:close/>
                <a:moveTo>
                  <a:pt x="2158306" y="5686254"/>
                </a:moveTo>
                <a:cubicBezTo>
                  <a:pt x="2201176" y="5686254"/>
                  <a:pt x="2236914" y="5721992"/>
                  <a:pt x="2236914" y="5764861"/>
                </a:cubicBezTo>
                <a:cubicBezTo>
                  <a:pt x="2236914" y="5807731"/>
                  <a:pt x="2201176" y="5843469"/>
                  <a:pt x="2158306" y="5843469"/>
                </a:cubicBezTo>
                <a:cubicBezTo>
                  <a:pt x="2115437" y="5843469"/>
                  <a:pt x="2079699" y="5807731"/>
                  <a:pt x="2079699" y="5764861"/>
                </a:cubicBezTo>
                <a:cubicBezTo>
                  <a:pt x="2079699" y="5721992"/>
                  <a:pt x="2115437" y="5686254"/>
                  <a:pt x="2158306" y="5686254"/>
                </a:cubicBezTo>
                <a:close/>
                <a:moveTo>
                  <a:pt x="1898657" y="5686254"/>
                </a:moveTo>
                <a:cubicBezTo>
                  <a:pt x="1941527" y="5686254"/>
                  <a:pt x="1977265" y="5721992"/>
                  <a:pt x="1977265" y="5764861"/>
                </a:cubicBezTo>
                <a:cubicBezTo>
                  <a:pt x="1977265" y="5807731"/>
                  <a:pt x="1941527" y="5843469"/>
                  <a:pt x="1898657" y="5843469"/>
                </a:cubicBezTo>
                <a:cubicBezTo>
                  <a:pt x="1855788" y="5843469"/>
                  <a:pt x="1820050" y="5807731"/>
                  <a:pt x="1820050" y="5764861"/>
                </a:cubicBezTo>
                <a:cubicBezTo>
                  <a:pt x="1820050" y="5721992"/>
                  <a:pt x="1855788" y="5686254"/>
                  <a:pt x="1898657" y="5686254"/>
                </a:cubicBezTo>
                <a:close/>
                <a:moveTo>
                  <a:pt x="5014522" y="5388438"/>
                </a:moveTo>
                <a:cubicBezTo>
                  <a:pt x="5059821" y="5388438"/>
                  <a:pt x="5093130" y="5421825"/>
                  <a:pt x="5093130" y="5467046"/>
                </a:cubicBezTo>
                <a:cubicBezTo>
                  <a:pt x="5093130" y="5509994"/>
                  <a:pt x="5059821" y="5545654"/>
                  <a:pt x="5014522" y="5545654"/>
                </a:cubicBezTo>
                <a:cubicBezTo>
                  <a:pt x="4971652" y="5545654"/>
                  <a:pt x="4938343" y="5509994"/>
                  <a:pt x="4938343" y="5467046"/>
                </a:cubicBezTo>
                <a:cubicBezTo>
                  <a:pt x="4938343" y="5421825"/>
                  <a:pt x="4971652" y="5388438"/>
                  <a:pt x="5014522" y="5388438"/>
                </a:cubicBezTo>
                <a:close/>
                <a:moveTo>
                  <a:pt x="4754873" y="5388438"/>
                </a:moveTo>
                <a:cubicBezTo>
                  <a:pt x="4800172" y="5388438"/>
                  <a:pt x="4833481" y="5421825"/>
                  <a:pt x="4833481" y="5467046"/>
                </a:cubicBezTo>
                <a:cubicBezTo>
                  <a:pt x="4833481" y="5509994"/>
                  <a:pt x="4800172" y="5545654"/>
                  <a:pt x="4754873" y="5545654"/>
                </a:cubicBezTo>
                <a:cubicBezTo>
                  <a:pt x="4712003" y="5545654"/>
                  <a:pt x="4678694" y="5509994"/>
                  <a:pt x="4678694" y="5467046"/>
                </a:cubicBezTo>
                <a:cubicBezTo>
                  <a:pt x="4678694" y="5421825"/>
                  <a:pt x="4712003" y="5388438"/>
                  <a:pt x="4754873" y="5388438"/>
                </a:cubicBezTo>
                <a:close/>
                <a:moveTo>
                  <a:pt x="4495224" y="5388438"/>
                </a:moveTo>
                <a:cubicBezTo>
                  <a:pt x="4540523" y="5388438"/>
                  <a:pt x="4573832" y="5421825"/>
                  <a:pt x="4573832" y="5467046"/>
                </a:cubicBezTo>
                <a:cubicBezTo>
                  <a:pt x="4573832" y="5509994"/>
                  <a:pt x="4540523" y="5545654"/>
                  <a:pt x="4495224" y="5545654"/>
                </a:cubicBezTo>
                <a:cubicBezTo>
                  <a:pt x="4452354" y="5545654"/>
                  <a:pt x="4418967" y="5509994"/>
                  <a:pt x="4418967" y="5467046"/>
                </a:cubicBezTo>
                <a:cubicBezTo>
                  <a:pt x="4418967" y="5421825"/>
                  <a:pt x="4452354" y="5388438"/>
                  <a:pt x="4495224" y="5388438"/>
                </a:cubicBezTo>
                <a:close/>
                <a:moveTo>
                  <a:pt x="4235575" y="5388438"/>
                </a:moveTo>
                <a:cubicBezTo>
                  <a:pt x="4278445" y="5388438"/>
                  <a:pt x="4314183" y="5421825"/>
                  <a:pt x="4314183" y="5467046"/>
                </a:cubicBezTo>
                <a:cubicBezTo>
                  <a:pt x="4314183" y="5509994"/>
                  <a:pt x="4278445" y="5545654"/>
                  <a:pt x="4235575" y="5545654"/>
                </a:cubicBezTo>
                <a:cubicBezTo>
                  <a:pt x="4192705" y="5545654"/>
                  <a:pt x="4156967" y="5509994"/>
                  <a:pt x="4156967" y="5467046"/>
                </a:cubicBezTo>
                <a:cubicBezTo>
                  <a:pt x="4156967" y="5421825"/>
                  <a:pt x="4192705" y="5388438"/>
                  <a:pt x="4235575" y="5388438"/>
                </a:cubicBezTo>
                <a:close/>
                <a:moveTo>
                  <a:pt x="3975926" y="5388438"/>
                </a:moveTo>
                <a:cubicBezTo>
                  <a:pt x="4018796" y="5388438"/>
                  <a:pt x="4054534" y="5421825"/>
                  <a:pt x="4054534" y="5467046"/>
                </a:cubicBezTo>
                <a:cubicBezTo>
                  <a:pt x="4054534" y="5509994"/>
                  <a:pt x="4018796" y="5545654"/>
                  <a:pt x="3975926" y="5545654"/>
                </a:cubicBezTo>
                <a:cubicBezTo>
                  <a:pt x="3933057" y="5545654"/>
                  <a:pt x="3897319" y="5509994"/>
                  <a:pt x="3897319" y="5467046"/>
                </a:cubicBezTo>
                <a:cubicBezTo>
                  <a:pt x="3897319" y="5421825"/>
                  <a:pt x="3933057" y="5388438"/>
                  <a:pt x="3975926" y="5388438"/>
                </a:cubicBezTo>
                <a:close/>
                <a:moveTo>
                  <a:pt x="3716277" y="5388438"/>
                </a:moveTo>
                <a:cubicBezTo>
                  <a:pt x="3759147" y="5388438"/>
                  <a:pt x="3794885" y="5421825"/>
                  <a:pt x="3794885" y="5467046"/>
                </a:cubicBezTo>
                <a:cubicBezTo>
                  <a:pt x="3794885" y="5509994"/>
                  <a:pt x="3759147" y="5545654"/>
                  <a:pt x="3716277" y="5545654"/>
                </a:cubicBezTo>
                <a:cubicBezTo>
                  <a:pt x="3673408" y="5545654"/>
                  <a:pt x="3637670" y="5509994"/>
                  <a:pt x="3637670" y="5467046"/>
                </a:cubicBezTo>
                <a:cubicBezTo>
                  <a:pt x="3637670" y="5421825"/>
                  <a:pt x="3673408" y="5388438"/>
                  <a:pt x="3716277" y="5388438"/>
                </a:cubicBezTo>
                <a:close/>
                <a:moveTo>
                  <a:pt x="3456628" y="5388438"/>
                </a:moveTo>
                <a:cubicBezTo>
                  <a:pt x="3499498" y="5388438"/>
                  <a:pt x="3535236" y="5421825"/>
                  <a:pt x="3535236" y="5467046"/>
                </a:cubicBezTo>
                <a:cubicBezTo>
                  <a:pt x="3535236" y="5509994"/>
                  <a:pt x="3499498" y="5545654"/>
                  <a:pt x="3456628" y="5545654"/>
                </a:cubicBezTo>
                <a:cubicBezTo>
                  <a:pt x="3413680" y="5545654"/>
                  <a:pt x="3378021" y="5509994"/>
                  <a:pt x="3378021" y="5467046"/>
                </a:cubicBezTo>
                <a:cubicBezTo>
                  <a:pt x="3378021" y="5421825"/>
                  <a:pt x="3413680" y="5388438"/>
                  <a:pt x="3456628" y="5388438"/>
                </a:cubicBezTo>
                <a:close/>
                <a:moveTo>
                  <a:pt x="3196901" y="5388438"/>
                </a:moveTo>
                <a:cubicBezTo>
                  <a:pt x="3239849" y="5388438"/>
                  <a:pt x="3275587" y="5421825"/>
                  <a:pt x="3275587" y="5467046"/>
                </a:cubicBezTo>
                <a:cubicBezTo>
                  <a:pt x="3275587" y="5509994"/>
                  <a:pt x="3239849" y="5545654"/>
                  <a:pt x="3196901" y="5545654"/>
                </a:cubicBezTo>
                <a:cubicBezTo>
                  <a:pt x="3154031" y="5545654"/>
                  <a:pt x="3118293" y="5509994"/>
                  <a:pt x="3118293" y="5467046"/>
                </a:cubicBezTo>
                <a:cubicBezTo>
                  <a:pt x="3118293" y="5421825"/>
                  <a:pt x="3154031" y="5388438"/>
                  <a:pt x="3196901" y="5388438"/>
                </a:cubicBezTo>
                <a:close/>
                <a:moveTo>
                  <a:pt x="2937253" y="5388438"/>
                </a:moveTo>
                <a:cubicBezTo>
                  <a:pt x="2980123" y="5388438"/>
                  <a:pt x="3015861" y="5421825"/>
                  <a:pt x="3015861" y="5467046"/>
                </a:cubicBezTo>
                <a:cubicBezTo>
                  <a:pt x="3015861" y="5509994"/>
                  <a:pt x="2980123" y="5545654"/>
                  <a:pt x="2937253" y="5545654"/>
                </a:cubicBezTo>
                <a:cubicBezTo>
                  <a:pt x="2894383" y="5545654"/>
                  <a:pt x="2858645" y="5509994"/>
                  <a:pt x="2858645" y="5467046"/>
                </a:cubicBezTo>
                <a:cubicBezTo>
                  <a:pt x="2858645" y="5421825"/>
                  <a:pt x="2894383" y="5388438"/>
                  <a:pt x="2937253" y="5388438"/>
                </a:cubicBezTo>
                <a:close/>
                <a:moveTo>
                  <a:pt x="2677604" y="5388438"/>
                </a:moveTo>
                <a:cubicBezTo>
                  <a:pt x="2720474" y="5388438"/>
                  <a:pt x="2756212" y="5421825"/>
                  <a:pt x="2756212" y="5467046"/>
                </a:cubicBezTo>
                <a:cubicBezTo>
                  <a:pt x="2756212" y="5509994"/>
                  <a:pt x="2720474" y="5545654"/>
                  <a:pt x="2677604" y="5545654"/>
                </a:cubicBezTo>
                <a:cubicBezTo>
                  <a:pt x="2634734" y="5545654"/>
                  <a:pt x="2598996" y="5509994"/>
                  <a:pt x="2598996" y="5467046"/>
                </a:cubicBezTo>
                <a:cubicBezTo>
                  <a:pt x="2598996" y="5421825"/>
                  <a:pt x="2634734" y="5388438"/>
                  <a:pt x="2677604" y="5388438"/>
                </a:cubicBezTo>
                <a:close/>
                <a:moveTo>
                  <a:pt x="2417955" y="5388438"/>
                </a:moveTo>
                <a:cubicBezTo>
                  <a:pt x="2460825" y="5388438"/>
                  <a:pt x="2496563" y="5421825"/>
                  <a:pt x="2496563" y="5467046"/>
                </a:cubicBezTo>
                <a:cubicBezTo>
                  <a:pt x="2496563" y="5509994"/>
                  <a:pt x="2460825" y="5545654"/>
                  <a:pt x="2417955" y="5545654"/>
                </a:cubicBezTo>
                <a:cubicBezTo>
                  <a:pt x="2375085" y="5545654"/>
                  <a:pt x="2339347" y="5509994"/>
                  <a:pt x="2339347" y="5467046"/>
                </a:cubicBezTo>
                <a:cubicBezTo>
                  <a:pt x="2339347" y="5421825"/>
                  <a:pt x="2375085" y="5388438"/>
                  <a:pt x="2417955" y="5388438"/>
                </a:cubicBezTo>
                <a:close/>
                <a:moveTo>
                  <a:pt x="2158306" y="5388438"/>
                </a:moveTo>
                <a:cubicBezTo>
                  <a:pt x="2201176" y="5388438"/>
                  <a:pt x="2236914" y="5421825"/>
                  <a:pt x="2236914" y="5467046"/>
                </a:cubicBezTo>
                <a:cubicBezTo>
                  <a:pt x="2236914" y="5509994"/>
                  <a:pt x="2201176" y="5545654"/>
                  <a:pt x="2158306" y="5545654"/>
                </a:cubicBezTo>
                <a:cubicBezTo>
                  <a:pt x="2115437" y="5545654"/>
                  <a:pt x="2079699" y="5509994"/>
                  <a:pt x="2079699" y="5467046"/>
                </a:cubicBezTo>
                <a:cubicBezTo>
                  <a:pt x="2079699" y="5421825"/>
                  <a:pt x="2115437" y="5388438"/>
                  <a:pt x="2158306" y="5388438"/>
                </a:cubicBezTo>
                <a:close/>
                <a:moveTo>
                  <a:pt x="1898657" y="5388438"/>
                </a:moveTo>
                <a:cubicBezTo>
                  <a:pt x="1941527" y="5388438"/>
                  <a:pt x="1977265" y="5421825"/>
                  <a:pt x="1977265" y="5467046"/>
                </a:cubicBezTo>
                <a:cubicBezTo>
                  <a:pt x="1977265" y="5509994"/>
                  <a:pt x="1941527" y="5545654"/>
                  <a:pt x="1898657" y="5545654"/>
                </a:cubicBezTo>
                <a:cubicBezTo>
                  <a:pt x="1855788" y="5545654"/>
                  <a:pt x="1820050" y="5509994"/>
                  <a:pt x="1820050" y="5467046"/>
                </a:cubicBezTo>
                <a:cubicBezTo>
                  <a:pt x="1820050" y="5421825"/>
                  <a:pt x="1855788" y="5388438"/>
                  <a:pt x="1898657" y="5388438"/>
                </a:cubicBezTo>
                <a:close/>
                <a:moveTo>
                  <a:pt x="1639009" y="5388438"/>
                </a:moveTo>
                <a:cubicBezTo>
                  <a:pt x="1681878" y="5388438"/>
                  <a:pt x="1715187" y="5421825"/>
                  <a:pt x="1715187" y="5467046"/>
                </a:cubicBezTo>
                <a:cubicBezTo>
                  <a:pt x="1715187" y="5509994"/>
                  <a:pt x="1681878" y="5545654"/>
                  <a:pt x="1639009" y="5545654"/>
                </a:cubicBezTo>
                <a:cubicBezTo>
                  <a:pt x="1593709" y="5545654"/>
                  <a:pt x="1560401" y="5509994"/>
                  <a:pt x="1560401" y="5467046"/>
                </a:cubicBezTo>
                <a:cubicBezTo>
                  <a:pt x="1560401" y="5421825"/>
                  <a:pt x="1593709" y="5388438"/>
                  <a:pt x="1639009" y="5388438"/>
                </a:cubicBezTo>
                <a:close/>
                <a:moveTo>
                  <a:pt x="1379361" y="5388438"/>
                </a:moveTo>
                <a:cubicBezTo>
                  <a:pt x="1422230" y="5388438"/>
                  <a:pt x="1455539" y="5421825"/>
                  <a:pt x="1455539" y="5467046"/>
                </a:cubicBezTo>
                <a:cubicBezTo>
                  <a:pt x="1455539" y="5509994"/>
                  <a:pt x="1422230" y="5545654"/>
                  <a:pt x="1379361" y="5545654"/>
                </a:cubicBezTo>
                <a:cubicBezTo>
                  <a:pt x="1334061" y="5545654"/>
                  <a:pt x="1300674" y="5509994"/>
                  <a:pt x="1300674" y="5467046"/>
                </a:cubicBezTo>
                <a:cubicBezTo>
                  <a:pt x="1300674" y="5421825"/>
                  <a:pt x="1334061" y="5388438"/>
                  <a:pt x="1379361" y="5388438"/>
                </a:cubicBezTo>
                <a:close/>
                <a:moveTo>
                  <a:pt x="5274248" y="5088349"/>
                </a:moveTo>
                <a:cubicBezTo>
                  <a:pt x="5319469" y="5088349"/>
                  <a:pt x="5352856" y="5124008"/>
                  <a:pt x="5352856" y="5166956"/>
                </a:cubicBezTo>
                <a:cubicBezTo>
                  <a:pt x="5352856" y="5209826"/>
                  <a:pt x="5319469" y="5245564"/>
                  <a:pt x="5274248" y="5245564"/>
                </a:cubicBezTo>
                <a:cubicBezTo>
                  <a:pt x="5231300" y="5245564"/>
                  <a:pt x="5197991" y="5209826"/>
                  <a:pt x="5197991" y="5166956"/>
                </a:cubicBezTo>
                <a:cubicBezTo>
                  <a:pt x="5197991" y="5124008"/>
                  <a:pt x="5231300" y="5088349"/>
                  <a:pt x="5274248" y="5088349"/>
                </a:cubicBezTo>
                <a:close/>
                <a:moveTo>
                  <a:pt x="5014522" y="5088349"/>
                </a:moveTo>
                <a:cubicBezTo>
                  <a:pt x="5059821" y="5088349"/>
                  <a:pt x="5093130" y="5124008"/>
                  <a:pt x="5093130" y="5166956"/>
                </a:cubicBezTo>
                <a:cubicBezTo>
                  <a:pt x="5093130" y="5209826"/>
                  <a:pt x="5059821" y="5245564"/>
                  <a:pt x="5014522" y="5245564"/>
                </a:cubicBezTo>
                <a:cubicBezTo>
                  <a:pt x="4971652" y="5245564"/>
                  <a:pt x="4938343" y="5209826"/>
                  <a:pt x="4938343" y="5166956"/>
                </a:cubicBezTo>
                <a:cubicBezTo>
                  <a:pt x="4938343" y="5124008"/>
                  <a:pt x="4971652" y="5088349"/>
                  <a:pt x="5014522" y="5088349"/>
                </a:cubicBezTo>
                <a:close/>
                <a:moveTo>
                  <a:pt x="4754873" y="5088349"/>
                </a:moveTo>
                <a:cubicBezTo>
                  <a:pt x="4800172" y="5088349"/>
                  <a:pt x="4833481" y="5124008"/>
                  <a:pt x="4833481" y="5166956"/>
                </a:cubicBezTo>
                <a:cubicBezTo>
                  <a:pt x="4833481" y="5209826"/>
                  <a:pt x="4800172" y="5245564"/>
                  <a:pt x="4754873" y="5245564"/>
                </a:cubicBezTo>
                <a:cubicBezTo>
                  <a:pt x="4712003" y="5245564"/>
                  <a:pt x="4678694" y="5209826"/>
                  <a:pt x="4678694" y="5166956"/>
                </a:cubicBezTo>
                <a:cubicBezTo>
                  <a:pt x="4678694" y="5124008"/>
                  <a:pt x="4712003" y="5088349"/>
                  <a:pt x="4754873" y="5088349"/>
                </a:cubicBezTo>
                <a:close/>
                <a:moveTo>
                  <a:pt x="4495224" y="5088349"/>
                </a:moveTo>
                <a:cubicBezTo>
                  <a:pt x="4540523" y="5088349"/>
                  <a:pt x="4573832" y="5124008"/>
                  <a:pt x="4573832" y="5166956"/>
                </a:cubicBezTo>
                <a:cubicBezTo>
                  <a:pt x="4573832" y="5209826"/>
                  <a:pt x="4540523" y="5245564"/>
                  <a:pt x="4495224" y="5245564"/>
                </a:cubicBezTo>
                <a:cubicBezTo>
                  <a:pt x="4452354" y="5245564"/>
                  <a:pt x="4418967" y="5209826"/>
                  <a:pt x="4418967" y="5166956"/>
                </a:cubicBezTo>
                <a:cubicBezTo>
                  <a:pt x="4418967" y="5124008"/>
                  <a:pt x="4452354" y="5088349"/>
                  <a:pt x="4495224" y="5088349"/>
                </a:cubicBezTo>
                <a:close/>
                <a:moveTo>
                  <a:pt x="4235575" y="5088349"/>
                </a:moveTo>
                <a:cubicBezTo>
                  <a:pt x="4278445" y="5088349"/>
                  <a:pt x="4314183" y="5124008"/>
                  <a:pt x="4314183" y="5166956"/>
                </a:cubicBezTo>
                <a:cubicBezTo>
                  <a:pt x="4314183" y="5209826"/>
                  <a:pt x="4278445" y="5245564"/>
                  <a:pt x="4235575" y="5245564"/>
                </a:cubicBezTo>
                <a:cubicBezTo>
                  <a:pt x="4192705" y="5245564"/>
                  <a:pt x="4156967" y="5209826"/>
                  <a:pt x="4156967" y="5166956"/>
                </a:cubicBezTo>
                <a:cubicBezTo>
                  <a:pt x="4156967" y="5124008"/>
                  <a:pt x="4192705" y="5088349"/>
                  <a:pt x="4235575" y="5088349"/>
                </a:cubicBezTo>
                <a:close/>
                <a:moveTo>
                  <a:pt x="3975926" y="5088349"/>
                </a:moveTo>
                <a:cubicBezTo>
                  <a:pt x="4018796" y="5088349"/>
                  <a:pt x="4054534" y="5124008"/>
                  <a:pt x="4054534" y="5166956"/>
                </a:cubicBezTo>
                <a:cubicBezTo>
                  <a:pt x="4054534" y="5209826"/>
                  <a:pt x="4018796" y="5245564"/>
                  <a:pt x="3975926" y="5245564"/>
                </a:cubicBezTo>
                <a:cubicBezTo>
                  <a:pt x="3933057" y="5245564"/>
                  <a:pt x="3897319" y="5209826"/>
                  <a:pt x="3897319" y="5166956"/>
                </a:cubicBezTo>
                <a:cubicBezTo>
                  <a:pt x="3897319" y="5124008"/>
                  <a:pt x="3933057" y="5088349"/>
                  <a:pt x="3975926" y="5088349"/>
                </a:cubicBezTo>
                <a:close/>
                <a:moveTo>
                  <a:pt x="3716277" y="5088349"/>
                </a:moveTo>
                <a:cubicBezTo>
                  <a:pt x="3759147" y="5088349"/>
                  <a:pt x="3794885" y="5124008"/>
                  <a:pt x="3794885" y="5166956"/>
                </a:cubicBezTo>
                <a:cubicBezTo>
                  <a:pt x="3794885" y="5209826"/>
                  <a:pt x="3759147" y="5245564"/>
                  <a:pt x="3716277" y="5245564"/>
                </a:cubicBezTo>
                <a:cubicBezTo>
                  <a:pt x="3673408" y="5245564"/>
                  <a:pt x="3637670" y="5209826"/>
                  <a:pt x="3637670" y="5166956"/>
                </a:cubicBezTo>
                <a:cubicBezTo>
                  <a:pt x="3637670" y="5124008"/>
                  <a:pt x="3673408" y="5088349"/>
                  <a:pt x="3716277" y="5088349"/>
                </a:cubicBezTo>
                <a:close/>
                <a:moveTo>
                  <a:pt x="3456628" y="5088349"/>
                </a:moveTo>
                <a:cubicBezTo>
                  <a:pt x="3499498" y="5088349"/>
                  <a:pt x="3535236" y="5124008"/>
                  <a:pt x="3535236" y="5166956"/>
                </a:cubicBezTo>
                <a:cubicBezTo>
                  <a:pt x="3535236" y="5209826"/>
                  <a:pt x="3499498" y="5245564"/>
                  <a:pt x="3456628" y="5245564"/>
                </a:cubicBezTo>
                <a:cubicBezTo>
                  <a:pt x="3413680" y="5245564"/>
                  <a:pt x="3378021" y="5209826"/>
                  <a:pt x="3378021" y="5166956"/>
                </a:cubicBezTo>
                <a:cubicBezTo>
                  <a:pt x="3378021" y="5124008"/>
                  <a:pt x="3413680" y="5088349"/>
                  <a:pt x="3456628" y="5088349"/>
                </a:cubicBezTo>
                <a:close/>
                <a:moveTo>
                  <a:pt x="3196901" y="5088349"/>
                </a:moveTo>
                <a:cubicBezTo>
                  <a:pt x="3239849" y="5088349"/>
                  <a:pt x="3275587" y="5124008"/>
                  <a:pt x="3275587" y="5166956"/>
                </a:cubicBezTo>
                <a:cubicBezTo>
                  <a:pt x="3275587" y="5209826"/>
                  <a:pt x="3239849" y="5245564"/>
                  <a:pt x="3196901" y="5245564"/>
                </a:cubicBezTo>
                <a:cubicBezTo>
                  <a:pt x="3154031" y="5245564"/>
                  <a:pt x="3118293" y="5209826"/>
                  <a:pt x="3118293" y="5166956"/>
                </a:cubicBezTo>
                <a:cubicBezTo>
                  <a:pt x="3118293" y="5124008"/>
                  <a:pt x="3154031" y="5088349"/>
                  <a:pt x="3196901" y="5088349"/>
                </a:cubicBezTo>
                <a:close/>
                <a:moveTo>
                  <a:pt x="2937253" y="5088349"/>
                </a:moveTo>
                <a:cubicBezTo>
                  <a:pt x="2980123" y="5088349"/>
                  <a:pt x="3015861" y="5124008"/>
                  <a:pt x="3015861" y="5166956"/>
                </a:cubicBezTo>
                <a:cubicBezTo>
                  <a:pt x="3015861" y="5209826"/>
                  <a:pt x="2980123" y="5245564"/>
                  <a:pt x="2937253" y="5245564"/>
                </a:cubicBezTo>
                <a:cubicBezTo>
                  <a:pt x="2894383" y="5245564"/>
                  <a:pt x="2858645" y="5209826"/>
                  <a:pt x="2858645" y="5166956"/>
                </a:cubicBezTo>
                <a:cubicBezTo>
                  <a:pt x="2858645" y="5124008"/>
                  <a:pt x="2894383" y="5088349"/>
                  <a:pt x="2937253" y="5088349"/>
                </a:cubicBezTo>
                <a:close/>
                <a:moveTo>
                  <a:pt x="2677604" y="5088349"/>
                </a:moveTo>
                <a:cubicBezTo>
                  <a:pt x="2720474" y="5088349"/>
                  <a:pt x="2756212" y="5124008"/>
                  <a:pt x="2756212" y="5166956"/>
                </a:cubicBezTo>
                <a:cubicBezTo>
                  <a:pt x="2756212" y="5209826"/>
                  <a:pt x="2720474" y="5245564"/>
                  <a:pt x="2677604" y="5245564"/>
                </a:cubicBezTo>
                <a:cubicBezTo>
                  <a:pt x="2634734" y="5245564"/>
                  <a:pt x="2598996" y="5209826"/>
                  <a:pt x="2598996" y="5166956"/>
                </a:cubicBezTo>
                <a:cubicBezTo>
                  <a:pt x="2598996" y="5124008"/>
                  <a:pt x="2634734" y="5088349"/>
                  <a:pt x="2677604" y="5088349"/>
                </a:cubicBezTo>
                <a:close/>
                <a:moveTo>
                  <a:pt x="2417955" y="5088349"/>
                </a:moveTo>
                <a:cubicBezTo>
                  <a:pt x="2460825" y="5088349"/>
                  <a:pt x="2496563" y="5124008"/>
                  <a:pt x="2496563" y="5166956"/>
                </a:cubicBezTo>
                <a:cubicBezTo>
                  <a:pt x="2496563" y="5209826"/>
                  <a:pt x="2460825" y="5245564"/>
                  <a:pt x="2417955" y="5245564"/>
                </a:cubicBezTo>
                <a:cubicBezTo>
                  <a:pt x="2375085" y="5245564"/>
                  <a:pt x="2339347" y="5209826"/>
                  <a:pt x="2339347" y="5166956"/>
                </a:cubicBezTo>
                <a:cubicBezTo>
                  <a:pt x="2339347" y="5124008"/>
                  <a:pt x="2375085" y="5088349"/>
                  <a:pt x="2417955" y="5088349"/>
                </a:cubicBezTo>
                <a:close/>
                <a:moveTo>
                  <a:pt x="2158306" y="5088349"/>
                </a:moveTo>
                <a:cubicBezTo>
                  <a:pt x="2201176" y="5088349"/>
                  <a:pt x="2236914" y="5124008"/>
                  <a:pt x="2236914" y="5166956"/>
                </a:cubicBezTo>
                <a:cubicBezTo>
                  <a:pt x="2236914" y="5209826"/>
                  <a:pt x="2201176" y="5245564"/>
                  <a:pt x="2158306" y="5245564"/>
                </a:cubicBezTo>
                <a:cubicBezTo>
                  <a:pt x="2115437" y="5245564"/>
                  <a:pt x="2079699" y="5209826"/>
                  <a:pt x="2079699" y="5166956"/>
                </a:cubicBezTo>
                <a:cubicBezTo>
                  <a:pt x="2079699" y="5124008"/>
                  <a:pt x="2115437" y="5088349"/>
                  <a:pt x="2158306" y="5088349"/>
                </a:cubicBezTo>
                <a:close/>
                <a:moveTo>
                  <a:pt x="1898657" y="5088349"/>
                </a:moveTo>
                <a:cubicBezTo>
                  <a:pt x="1941527" y="5088349"/>
                  <a:pt x="1977265" y="5124008"/>
                  <a:pt x="1977265" y="5166956"/>
                </a:cubicBezTo>
                <a:cubicBezTo>
                  <a:pt x="1977265" y="5209826"/>
                  <a:pt x="1941527" y="5245564"/>
                  <a:pt x="1898657" y="5245564"/>
                </a:cubicBezTo>
                <a:cubicBezTo>
                  <a:pt x="1855788" y="5245564"/>
                  <a:pt x="1820050" y="5209826"/>
                  <a:pt x="1820050" y="5166956"/>
                </a:cubicBezTo>
                <a:cubicBezTo>
                  <a:pt x="1820050" y="5124008"/>
                  <a:pt x="1855788" y="5088349"/>
                  <a:pt x="1898657" y="5088349"/>
                </a:cubicBezTo>
                <a:close/>
                <a:moveTo>
                  <a:pt x="1639009" y="5088349"/>
                </a:moveTo>
                <a:cubicBezTo>
                  <a:pt x="1681878" y="5088349"/>
                  <a:pt x="1715187" y="5124008"/>
                  <a:pt x="1715187" y="5166956"/>
                </a:cubicBezTo>
                <a:cubicBezTo>
                  <a:pt x="1715187" y="5209826"/>
                  <a:pt x="1681878" y="5245564"/>
                  <a:pt x="1639009" y="5245564"/>
                </a:cubicBezTo>
                <a:cubicBezTo>
                  <a:pt x="1593709" y="5245564"/>
                  <a:pt x="1560401" y="5209826"/>
                  <a:pt x="1560401" y="5166956"/>
                </a:cubicBezTo>
                <a:cubicBezTo>
                  <a:pt x="1560401" y="5124008"/>
                  <a:pt x="1593709" y="5088349"/>
                  <a:pt x="1639009" y="5088349"/>
                </a:cubicBezTo>
                <a:close/>
                <a:moveTo>
                  <a:pt x="1379361" y="5088349"/>
                </a:moveTo>
                <a:cubicBezTo>
                  <a:pt x="1422230" y="5088349"/>
                  <a:pt x="1455539" y="5124008"/>
                  <a:pt x="1455539" y="5166956"/>
                </a:cubicBezTo>
                <a:cubicBezTo>
                  <a:pt x="1455539" y="5209826"/>
                  <a:pt x="1422230" y="5245564"/>
                  <a:pt x="1379361" y="5245564"/>
                </a:cubicBezTo>
                <a:cubicBezTo>
                  <a:pt x="1334061" y="5245564"/>
                  <a:pt x="1300674" y="5209826"/>
                  <a:pt x="1300674" y="5166956"/>
                </a:cubicBezTo>
                <a:cubicBezTo>
                  <a:pt x="1300674" y="5124008"/>
                  <a:pt x="1334061" y="5088349"/>
                  <a:pt x="1379361" y="5088349"/>
                </a:cubicBezTo>
                <a:close/>
                <a:moveTo>
                  <a:pt x="1117282" y="5088349"/>
                </a:moveTo>
                <a:cubicBezTo>
                  <a:pt x="1162581" y="5088349"/>
                  <a:pt x="1195890" y="5124008"/>
                  <a:pt x="1195890" y="5166956"/>
                </a:cubicBezTo>
                <a:cubicBezTo>
                  <a:pt x="1195890" y="5209826"/>
                  <a:pt x="1162581" y="5245564"/>
                  <a:pt x="1117282" y="5245564"/>
                </a:cubicBezTo>
                <a:cubicBezTo>
                  <a:pt x="1074412" y="5245564"/>
                  <a:pt x="1041025" y="5209826"/>
                  <a:pt x="1041025" y="5166956"/>
                </a:cubicBezTo>
                <a:cubicBezTo>
                  <a:pt x="1041025" y="5124008"/>
                  <a:pt x="1074412" y="5088349"/>
                  <a:pt x="1117282" y="5088349"/>
                </a:cubicBezTo>
                <a:close/>
                <a:moveTo>
                  <a:pt x="5536248" y="4788182"/>
                </a:moveTo>
                <a:cubicBezTo>
                  <a:pt x="5579118" y="4788182"/>
                  <a:pt x="5614856" y="4823920"/>
                  <a:pt x="5614856" y="4866789"/>
                </a:cubicBezTo>
                <a:cubicBezTo>
                  <a:pt x="5614856" y="4909659"/>
                  <a:pt x="5579118" y="4945397"/>
                  <a:pt x="5536248" y="4945397"/>
                </a:cubicBezTo>
                <a:cubicBezTo>
                  <a:pt x="5491027" y="4945397"/>
                  <a:pt x="5457640" y="4909659"/>
                  <a:pt x="5457640" y="4866789"/>
                </a:cubicBezTo>
                <a:cubicBezTo>
                  <a:pt x="5457640" y="4823920"/>
                  <a:pt x="5491027" y="4788182"/>
                  <a:pt x="5536248" y="4788182"/>
                </a:cubicBezTo>
                <a:close/>
                <a:moveTo>
                  <a:pt x="5274248" y="4788182"/>
                </a:moveTo>
                <a:cubicBezTo>
                  <a:pt x="5319469" y="4788182"/>
                  <a:pt x="5352856" y="4823920"/>
                  <a:pt x="5352856" y="4866789"/>
                </a:cubicBezTo>
                <a:cubicBezTo>
                  <a:pt x="5352856" y="4909659"/>
                  <a:pt x="5319469" y="4945397"/>
                  <a:pt x="5274248" y="4945397"/>
                </a:cubicBezTo>
                <a:cubicBezTo>
                  <a:pt x="5231300" y="4945397"/>
                  <a:pt x="5197991" y="4909659"/>
                  <a:pt x="5197991" y="4866789"/>
                </a:cubicBezTo>
                <a:cubicBezTo>
                  <a:pt x="5197991" y="4823920"/>
                  <a:pt x="5231300" y="4788182"/>
                  <a:pt x="5274248" y="4788182"/>
                </a:cubicBezTo>
                <a:close/>
                <a:moveTo>
                  <a:pt x="5014522" y="4788182"/>
                </a:moveTo>
                <a:cubicBezTo>
                  <a:pt x="5059821" y="4788182"/>
                  <a:pt x="5093130" y="4823920"/>
                  <a:pt x="5093130" y="4866789"/>
                </a:cubicBezTo>
                <a:cubicBezTo>
                  <a:pt x="5093130" y="4909659"/>
                  <a:pt x="5059821" y="4945397"/>
                  <a:pt x="5014522" y="4945397"/>
                </a:cubicBezTo>
                <a:cubicBezTo>
                  <a:pt x="4971652" y="4945397"/>
                  <a:pt x="4938343" y="4909659"/>
                  <a:pt x="4938343" y="4866789"/>
                </a:cubicBezTo>
                <a:cubicBezTo>
                  <a:pt x="4938343" y="4823920"/>
                  <a:pt x="4971652" y="4788182"/>
                  <a:pt x="5014522" y="4788182"/>
                </a:cubicBezTo>
                <a:close/>
                <a:moveTo>
                  <a:pt x="4754873" y="4788182"/>
                </a:moveTo>
                <a:cubicBezTo>
                  <a:pt x="4800172" y="4788182"/>
                  <a:pt x="4833481" y="4823920"/>
                  <a:pt x="4833481" y="4866789"/>
                </a:cubicBezTo>
                <a:cubicBezTo>
                  <a:pt x="4833481" y="4909659"/>
                  <a:pt x="4800172" y="4945397"/>
                  <a:pt x="4754873" y="4945397"/>
                </a:cubicBezTo>
                <a:cubicBezTo>
                  <a:pt x="4712003" y="4945397"/>
                  <a:pt x="4678694" y="4909659"/>
                  <a:pt x="4678694" y="4866789"/>
                </a:cubicBezTo>
                <a:cubicBezTo>
                  <a:pt x="4678694" y="4823920"/>
                  <a:pt x="4712003" y="4788182"/>
                  <a:pt x="4754873" y="4788182"/>
                </a:cubicBezTo>
                <a:close/>
                <a:moveTo>
                  <a:pt x="4495224" y="4788182"/>
                </a:moveTo>
                <a:cubicBezTo>
                  <a:pt x="4540523" y="4788182"/>
                  <a:pt x="4573832" y="4823920"/>
                  <a:pt x="4573832" y="4866789"/>
                </a:cubicBezTo>
                <a:cubicBezTo>
                  <a:pt x="4573832" y="4909659"/>
                  <a:pt x="4540523" y="4945397"/>
                  <a:pt x="4495224" y="4945397"/>
                </a:cubicBezTo>
                <a:cubicBezTo>
                  <a:pt x="4452354" y="4945397"/>
                  <a:pt x="4418967" y="4909659"/>
                  <a:pt x="4418967" y="4866789"/>
                </a:cubicBezTo>
                <a:cubicBezTo>
                  <a:pt x="4418967" y="4823920"/>
                  <a:pt x="4452354" y="4788182"/>
                  <a:pt x="4495224" y="4788182"/>
                </a:cubicBezTo>
                <a:close/>
                <a:moveTo>
                  <a:pt x="4235575" y="4788182"/>
                </a:moveTo>
                <a:cubicBezTo>
                  <a:pt x="4278445" y="4788182"/>
                  <a:pt x="4314183" y="4823920"/>
                  <a:pt x="4314183" y="4866789"/>
                </a:cubicBezTo>
                <a:cubicBezTo>
                  <a:pt x="4314183" y="4909659"/>
                  <a:pt x="4278445" y="4945397"/>
                  <a:pt x="4235575" y="4945397"/>
                </a:cubicBezTo>
                <a:cubicBezTo>
                  <a:pt x="4192705" y="4945397"/>
                  <a:pt x="4156967" y="4909659"/>
                  <a:pt x="4156967" y="4866789"/>
                </a:cubicBezTo>
                <a:cubicBezTo>
                  <a:pt x="4156967" y="4823920"/>
                  <a:pt x="4192705" y="4788182"/>
                  <a:pt x="4235575" y="4788182"/>
                </a:cubicBezTo>
                <a:close/>
                <a:moveTo>
                  <a:pt x="3975926" y="4788182"/>
                </a:moveTo>
                <a:cubicBezTo>
                  <a:pt x="4018796" y="4788182"/>
                  <a:pt x="4054534" y="4823920"/>
                  <a:pt x="4054534" y="4866789"/>
                </a:cubicBezTo>
                <a:cubicBezTo>
                  <a:pt x="4054534" y="4909659"/>
                  <a:pt x="4018796" y="4945397"/>
                  <a:pt x="3975926" y="4945397"/>
                </a:cubicBezTo>
                <a:cubicBezTo>
                  <a:pt x="3933057" y="4945397"/>
                  <a:pt x="3897319" y="4909659"/>
                  <a:pt x="3897319" y="4866789"/>
                </a:cubicBezTo>
                <a:cubicBezTo>
                  <a:pt x="3897319" y="4823920"/>
                  <a:pt x="3933057" y="4788182"/>
                  <a:pt x="3975926" y="4788182"/>
                </a:cubicBezTo>
                <a:close/>
                <a:moveTo>
                  <a:pt x="3716277" y="4788182"/>
                </a:moveTo>
                <a:cubicBezTo>
                  <a:pt x="3759147" y="4788182"/>
                  <a:pt x="3794885" y="4823920"/>
                  <a:pt x="3794885" y="4866789"/>
                </a:cubicBezTo>
                <a:cubicBezTo>
                  <a:pt x="3794885" y="4909659"/>
                  <a:pt x="3759147" y="4945397"/>
                  <a:pt x="3716277" y="4945397"/>
                </a:cubicBezTo>
                <a:cubicBezTo>
                  <a:pt x="3673408" y="4945397"/>
                  <a:pt x="3637670" y="4909659"/>
                  <a:pt x="3637670" y="4866789"/>
                </a:cubicBezTo>
                <a:cubicBezTo>
                  <a:pt x="3637670" y="4823920"/>
                  <a:pt x="3673408" y="4788182"/>
                  <a:pt x="3716277" y="4788182"/>
                </a:cubicBezTo>
                <a:close/>
                <a:moveTo>
                  <a:pt x="3456628" y="4788182"/>
                </a:moveTo>
                <a:cubicBezTo>
                  <a:pt x="3499498" y="4788182"/>
                  <a:pt x="3535236" y="4823920"/>
                  <a:pt x="3535236" y="4866789"/>
                </a:cubicBezTo>
                <a:cubicBezTo>
                  <a:pt x="3535236" y="4909659"/>
                  <a:pt x="3499498" y="4945397"/>
                  <a:pt x="3456628" y="4945397"/>
                </a:cubicBezTo>
                <a:cubicBezTo>
                  <a:pt x="3413680" y="4945397"/>
                  <a:pt x="3378021" y="4909659"/>
                  <a:pt x="3378021" y="4866789"/>
                </a:cubicBezTo>
                <a:cubicBezTo>
                  <a:pt x="3378021" y="4823920"/>
                  <a:pt x="3413680" y="4788182"/>
                  <a:pt x="3456628" y="4788182"/>
                </a:cubicBezTo>
                <a:close/>
                <a:moveTo>
                  <a:pt x="3196901" y="4788182"/>
                </a:moveTo>
                <a:cubicBezTo>
                  <a:pt x="3239849" y="4788182"/>
                  <a:pt x="3275587" y="4823920"/>
                  <a:pt x="3275587" y="4866789"/>
                </a:cubicBezTo>
                <a:cubicBezTo>
                  <a:pt x="3275587" y="4909659"/>
                  <a:pt x="3239849" y="4945397"/>
                  <a:pt x="3196901" y="4945397"/>
                </a:cubicBezTo>
                <a:cubicBezTo>
                  <a:pt x="3154031" y="4945397"/>
                  <a:pt x="3118293" y="4909659"/>
                  <a:pt x="3118293" y="4866789"/>
                </a:cubicBezTo>
                <a:cubicBezTo>
                  <a:pt x="3118293" y="4823920"/>
                  <a:pt x="3154031" y="4788182"/>
                  <a:pt x="3196901" y="4788182"/>
                </a:cubicBezTo>
                <a:close/>
                <a:moveTo>
                  <a:pt x="2937253" y="4788182"/>
                </a:moveTo>
                <a:cubicBezTo>
                  <a:pt x="2980123" y="4788182"/>
                  <a:pt x="3015861" y="4823920"/>
                  <a:pt x="3015861" y="4866789"/>
                </a:cubicBezTo>
                <a:cubicBezTo>
                  <a:pt x="3015861" y="4909659"/>
                  <a:pt x="2980123" y="4945397"/>
                  <a:pt x="2937253" y="4945397"/>
                </a:cubicBezTo>
                <a:cubicBezTo>
                  <a:pt x="2894383" y="4945397"/>
                  <a:pt x="2858645" y="4909659"/>
                  <a:pt x="2858645" y="4866789"/>
                </a:cubicBezTo>
                <a:cubicBezTo>
                  <a:pt x="2858645" y="4823920"/>
                  <a:pt x="2894383" y="4788182"/>
                  <a:pt x="2937253" y="4788182"/>
                </a:cubicBezTo>
                <a:close/>
                <a:moveTo>
                  <a:pt x="2677604" y="4788182"/>
                </a:moveTo>
                <a:cubicBezTo>
                  <a:pt x="2720474" y="4788182"/>
                  <a:pt x="2756212" y="4823920"/>
                  <a:pt x="2756212" y="4866789"/>
                </a:cubicBezTo>
                <a:cubicBezTo>
                  <a:pt x="2756212" y="4909659"/>
                  <a:pt x="2720474" y="4945397"/>
                  <a:pt x="2677604" y="4945397"/>
                </a:cubicBezTo>
                <a:cubicBezTo>
                  <a:pt x="2634734" y="4945397"/>
                  <a:pt x="2598996" y="4909659"/>
                  <a:pt x="2598996" y="4866789"/>
                </a:cubicBezTo>
                <a:cubicBezTo>
                  <a:pt x="2598996" y="4823920"/>
                  <a:pt x="2634734" y="4788182"/>
                  <a:pt x="2677604" y="4788182"/>
                </a:cubicBezTo>
                <a:close/>
                <a:moveTo>
                  <a:pt x="2417955" y="4788182"/>
                </a:moveTo>
                <a:cubicBezTo>
                  <a:pt x="2460825" y="4788182"/>
                  <a:pt x="2496563" y="4823920"/>
                  <a:pt x="2496563" y="4866789"/>
                </a:cubicBezTo>
                <a:cubicBezTo>
                  <a:pt x="2496563" y="4909659"/>
                  <a:pt x="2460825" y="4945397"/>
                  <a:pt x="2417955" y="4945397"/>
                </a:cubicBezTo>
                <a:cubicBezTo>
                  <a:pt x="2375085" y="4945397"/>
                  <a:pt x="2339347" y="4909659"/>
                  <a:pt x="2339347" y="4866789"/>
                </a:cubicBezTo>
                <a:cubicBezTo>
                  <a:pt x="2339347" y="4823920"/>
                  <a:pt x="2375085" y="4788182"/>
                  <a:pt x="2417955" y="4788182"/>
                </a:cubicBezTo>
                <a:close/>
                <a:moveTo>
                  <a:pt x="2158306" y="4788182"/>
                </a:moveTo>
                <a:cubicBezTo>
                  <a:pt x="2201176" y="4788182"/>
                  <a:pt x="2236914" y="4823920"/>
                  <a:pt x="2236914" y="4866789"/>
                </a:cubicBezTo>
                <a:cubicBezTo>
                  <a:pt x="2236914" y="4909659"/>
                  <a:pt x="2201176" y="4945397"/>
                  <a:pt x="2158306" y="4945397"/>
                </a:cubicBezTo>
                <a:cubicBezTo>
                  <a:pt x="2115437" y="4945397"/>
                  <a:pt x="2079699" y="4909659"/>
                  <a:pt x="2079699" y="4866789"/>
                </a:cubicBezTo>
                <a:cubicBezTo>
                  <a:pt x="2079699" y="4823920"/>
                  <a:pt x="2115437" y="4788182"/>
                  <a:pt x="2158306" y="4788182"/>
                </a:cubicBezTo>
                <a:close/>
                <a:moveTo>
                  <a:pt x="1898657" y="4788182"/>
                </a:moveTo>
                <a:cubicBezTo>
                  <a:pt x="1941527" y="4788182"/>
                  <a:pt x="1977265" y="4823920"/>
                  <a:pt x="1977265" y="4866789"/>
                </a:cubicBezTo>
                <a:cubicBezTo>
                  <a:pt x="1977265" y="4909659"/>
                  <a:pt x="1941527" y="4945397"/>
                  <a:pt x="1898657" y="4945397"/>
                </a:cubicBezTo>
                <a:cubicBezTo>
                  <a:pt x="1855788" y="4945397"/>
                  <a:pt x="1820050" y="4909659"/>
                  <a:pt x="1820050" y="4866789"/>
                </a:cubicBezTo>
                <a:cubicBezTo>
                  <a:pt x="1820050" y="4823920"/>
                  <a:pt x="1855788" y="4788182"/>
                  <a:pt x="1898657" y="4788182"/>
                </a:cubicBezTo>
                <a:close/>
                <a:moveTo>
                  <a:pt x="1639009" y="4788182"/>
                </a:moveTo>
                <a:cubicBezTo>
                  <a:pt x="1681878" y="4788182"/>
                  <a:pt x="1715187" y="4823920"/>
                  <a:pt x="1715187" y="4866789"/>
                </a:cubicBezTo>
                <a:cubicBezTo>
                  <a:pt x="1715187" y="4909659"/>
                  <a:pt x="1681878" y="4945397"/>
                  <a:pt x="1639009" y="4945397"/>
                </a:cubicBezTo>
                <a:cubicBezTo>
                  <a:pt x="1593709" y="4945397"/>
                  <a:pt x="1560401" y="4909659"/>
                  <a:pt x="1560401" y="4866789"/>
                </a:cubicBezTo>
                <a:cubicBezTo>
                  <a:pt x="1560401" y="4823920"/>
                  <a:pt x="1593709" y="4788182"/>
                  <a:pt x="1639009" y="4788182"/>
                </a:cubicBezTo>
                <a:close/>
                <a:moveTo>
                  <a:pt x="1379361" y="4788182"/>
                </a:moveTo>
                <a:cubicBezTo>
                  <a:pt x="1422230" y="4788182"/>
                  <a:pt x="1455539" y="4823920"/>
                  <a:pt x="1455539" y="4866789"/>
                </a:cubicBezTo>
                <a:cubicBezTo>
                  <a:pt x="1455539" y="4909659"/>
                  <a:pt x="1422230" y="4945397"/>
                  <a:pt x="1379361" y="4945397"/>
                </a:cubicBezTo>
                <a:cubicBezTo>
                  <a:pt x="1334061" y="4945397"/>
                  <a:pt x="1300674" y="4909659"/>
                  <a:pt x="1300674" y="4866789"/>
                </a:cubicBezTo>
                <a:cubicBezTo>
                  <a:pt x="1300674" y="4823920"/>
                  <a:pt x="1334061" y="4788182"/>
                  <a:pt x="1379361" y="4788182"/>
                </a:cubicBezTo>
                <a:close/>
                <a:moveTo>
                  <a:pt x="1117282" y="4788182"/>
                </a:moveTo>
                <a:cubicBezTo>
                  <a:pt x="1162581" y="4788182"/>
                  <a:pt x="1195890" y="4823920"/>
                  <a:pt x="1195890" y="4866789"/>
                </a:cubicBezTo>
                <a:cubicBezTo>
                  <a:pt x="1195890" y="4909659"/>
                  <a:pt x="1162581" y="4945397"/>
                  <a:pt x="1117282" y="4945397"/>
                </a:cubicBezTo>
                <a:cubicBezTo>
                  <a:pt x="1074412" y="4945397"/>
                  <a:pt x="1041025" y="4909659"/>
                  <a:pt x="1041025" y="4866789"/>
                </a:cubicBezTo>
                <a:cubicBezTo>
                  <a:pt x="1041025" y="4823920"/>
                  <a:pt x="1074412" y="4788182"/>
                  <a:pt x="1117282" y="4788182"/>
                </a:cubicBezTo>
                <a:close/>
                <a:moveTo>
                  <a:pt x="857633" y="4788182"/>
                </a:moveTo>
                <a:cubicBezTo>
                  <a:pt x="902854" y="4788182"/>
                  <a:pt x="936240" y="4823920"/>
                  <a:pt x="936240" y="4866789"/>
                </a:cubicBezTo>
                <a:cubicBezTo>
                  <a:pt x="936240" y="4909659"/>
                  <a:pt x="902854" y="4945397"/>
                  <a:pt x="857633" y="4945397"/>
                </a:cubicBezTo>
                <a:cubicBezTo>
                  <a:pt x="814763" y="4945397"/>
                  <a:pt x="781376" y="4909659"/>
                  <a:pt x="781376" y="4866789"/>
                </a:cubicBezTo>
                <a:cubicBezTo>
                  <a:pt x="781376" y="4823920"/>
                  <a:pt x="814763" y="4788182"/>
                  <a:pt x="857633" y="4788182"/>
                </a:cubicBezTo>
                <a:close/>
                <a:moveTo>
                  <a:pt x="5795897" y="4490365"/>
                </a:moveTo>
                <a:cubicBezTo>
                  <a:pt x="5838767" y="4490365"/>
                  <a:pt x="5874505" y="4523752"/>
                  <a:pt x="5874505" y="4568973"/>
                </a:cubicBezTo>
                <a:cubicBezTo>
                  <a:pt x="5874505" y="4611843"/>
                  <a:pt x="5838767" y="4645229"/>
                  <a:pt x="5795897" y="4645229"/>
                </a:cubicBezTo>
                <a:cubicBezTo>
                  <a:pt x="5750676" y="4645229"/>
                  <a:pt x="5717289" y="4611843"/>
                  <a:pt x="5717289" y="4568973"/>
                </a:cubicBezTo>
                <a:cubicBezTo>
                  <a:pt x="5717289" y="4523752"/>
                  <a:pt x="5750676" y="4490365"/>
                  <a:pt x="5795897" y="4490365"/>
                </a:cubicBezTo>
                <a:close/>
                <a:moveTo>
                  <a:pt x="5536248" y="4490365"/>
                </a:moveTo>
                <a:cubicBezTo>
                  <a:pt x="5579118" y="4490365"/>
                  <a:pt x="5614856" y="4523752"/>
                  <a:pt x="5614856" y="4568973"/>
                </a:cubicBezTo>
                <a:cubicBezTo>
                  <a:pt x="5614856" y="4611843"/>
                  <a:pt x="5579118" y="4645229"/>
                  <a:pt x="5536248" y="4645229"/>
                </a:cubicBezTo>
                <a:cubicBezTo>
                  <a:pt x="5491027" y="4645229"/>
                  <a:pt x="5457640" y="4611843"/>
                  <a:pt x="5457640" y="4568973"/>
                </a:cubicBezTo>
                <a:cubicBezTo>
                  <a:pt x="5457640" y="4523752"/>
                  <a:pt x="5491027" y="4490365"/>
                  <a:pt x="5536248" y="4490365"/>
                </a:cubicBezTo>
                <a:close/>
                <a:moveTo>
                  <a:pt x="5274248" y="4490365"/>
                </a:moveTo>
                <a:cubicBezTo>
                  <a:pt x="5319469" y="4490365"/>
                  <a:pt x="5352856" y="4523752"/>
                  <a:pt x="5352856" y="4568973"/>
                </a:cubicBezTo>
                <a:cubicBezTo>
                  <a:pt x="5352856" y="4611843"/>
                  <a:pt x="5319469" y="4645229"/>
                  <a:pt x="5274248" y="4645229"/>
                </a:cubicBezTo>
                <a:cubicBezTo>
                  <a:pt x="5231300" y="4645229"/>
                  <a:pt x="5197991" y="4611843"/>
                  <a:pt x="5197991" y="4568973"/>
                </a:cubicBezTo>
                <a:cubicBezTo>
                  <a:pt x="5197991" y="4523752"/>
                  <a:pt x="5231300" y="4490365"/>
                  <a:pt x="5274248" y="4490365"/>
                </a:cubicBezTo>
                <a:close/>
                <a:moveTo>
                  <a:pt x="5014522" y="4490365"/>
                </a:moveTo>
                <a:cubicBezTo>
                  <a:pt x="5059821" y="4490365"/>
                  <a:pt x="5093130" y="4523752"/>
                  <a:pt x="5093130" y="4568973"/>
                </a:cubicBezTo>
                <a:cubicBezTo>
                  <a:pt x="5093130" y="4611843"/>
                  <a:pt x="5059821" y="4645229"/>
                  <a:pt x="5014522" y="4645229"/>
                </a:cubicBezTo>
                <a:cubicBezTo>
                  <a:pt x="4971652" y="4645229"/>
                  <a:pt x="4938343" y="4611843"/>
                  <a:pt x="4938343" y="4568973"/>
                </a:cubicBezTo>
                <a:cubicBezTo>
                  <a:pt x="4938343" y="4523752"/>
                  <a:pt x="4971652" y="4490365"/>
                  <a:pt x="5014522" y="4490365"/>
                </a:cubicBezTo>
                <a:close/>
                <a:moveTo>
                  <a:pt x="4754873" y="4490365"/>
                </a:moveTo>
                <a:cubicBezTo>
                  <a:pt x="4800172" y="4490365"/>
                  <a:pt x="4833481" y="4523752"/>
                  <a:pt x="4833481" y="4568973"/>
                </a:cubicBezTo>
                <a:cubicBezTo>
                  <a:pt x="4833481" y="4611843"/>
                  <a:pt x="4800172" y="4645229"/>
                  <a:pt x="4754873" y="4645229"/>
                </a:cubicBezTo>
                <a:cubicBezTo>
                  <a:pt x="4712003" y="4645229"/>
                  <a:pt x="4678694" y="4611843"/>
                  <a:pt x="4678694" y="4568973"/>
                </a:cubicBezTo>
                <a:cubicBezTo>
                  <a:pt x="4678694" y="4523752"/>
                  <a:pt x="4712003" y="4490365"/>
                  <a:pt x="4754873" y="4490365"/>
                </a:cubicBezTo>
                <a:close/>
                <a:moveTo>
                  <a:pt x="4495224" y="4490365"/>
                </a:moveTo>
                <a:cubicBezTo>
                  <a:pt x="4540523" y="4490365"/>
                  <a:pt x="4573832" y="4523752"/>
                  <a:pt x="4573832" y="4568973"/>
                </a:cubicBezTo>
                <a:cubicBezTo>
                  <a:pt x="4573832" y="4611843"/>
                  <a:pt x="4540523" y="4645229"/>
                  <a:pt x="4495224" y="4645229"/>
                </a:cubicBezTo>
                <a:cubicBezTo>
                  <a:pt x="4452354" y="4645229"/>
                  <a:pt x="4418967" y="4611843"/>
                  <a:pt x="4418967" y="4568973"/>
                </a:cubicBezTo>
                <a:cubicBezTo>
                  <a:pt x="4418967" y="4523752"/>
                  <a:pt x="4452354" y="4490365"/>
                  <a:pt x="4495224" y="4490365"/>
                </a:cubicBezTo>
                <a:close/>
                <a:moveTo>
                  <a:pt x="4235575" y="4490365"/>
                </a:moveTo>
                <a:cubicBezTo>
                  <a:pt x="4278445" y="4490365"/>
                  <a:pt x="4314183" y="4523752"/>
                  <a:pt x="4314183" y="4568973"/>
                </a:cubicBezTo>
                <a:cubicBezTo>
                  <a:pt x="4314183" y="4611843"/>
                  <a:pt x="4278445" y="4645229"/>
                  <a:pt x="4235575" y="4645229"/>
                </a:cubicBezTo>
                <a:cubicBezTo>
                  <a:pt x="4192705" y="4645229"/>
                  <a:pt x="4156967" y="4611843"/>
                  <a:pt x="4156967" y="4568973"/>
                </a:cubicBezTo>
                <a:cubicBezTo>
                  <a:pt x="4156967" y="4523752"/>
                  <a:pt x="4192705" y="4490365"/>
                  <a:pt x="4235575" y="4490365"/>
                </a:cubicBezTo>
                <a:close/>
                <a:moveTo>
                  <a:pt x="3975926" y="4490365"/>
                </a:moveTo>
                <a:cubicBezTo>
                  <a:pt x="4018796" y="4490365"/>
                  <a:pt x="4054534" y="4523752"/>
                  <a:pt x="4054534" y="4568973"/>
                </a:cubicBezTo>
                <a:cubicBezTo>
                  <a:pt x="4054534" y="4611843"/>
                  <a:pt x="4018796" y="4645229"/>
                  <a:pt x="3975926" y="4645229"/>
                </a:cubicBezTo>
                <a:cubicBezTo>
                  <a:pt x="3933057" y="4645229"/>
                  <a:pt x="3897319" y="4611843"/>
                  <a:pt x="3897319" y="4568973"/>
                </a:cubicBezTo>
                <a:cubicBezTo>
                  <a:pt x="3897319" y="4523752"/>
                  <a:pt x="3933057" y="4490365"/>
                  <a:pt x="3975926" y="4490365"/>
                </a:cubicBezTo>
                <a:close/>
                <a:moveTo>
                  <a:pt x="3716277" y="4490365"/>
                </a:moveTo>
                <a:cubicBezTo>
                  <a:pt x="3759147" y="4490365"/>
                  <a:pt x="3794885" y="4523752"/>
                  <a:pt x="3794885" y="4568973"/>
                </a:cubicBezTo>
                <a:cubicBezTo>
                  <a:pt x="3794885" y="4611843"/>
                  <a:pt x="3759147" y="4645229"/>
                  <a:pt x="3716277" y="4645229"/>
                </a:cubicBezTo>
                <a:cubicBezTo>
                  <a:pt x="3673408" y="4645229"/>
                  <a:pt x="3637670" y="4611843"/>
                  <a:pt x="3637670" y="4568973"/>
                </a:cubicBezTo>
                <a:cubicBezTo>
                  <a:pt x="3637670" y="4523752"/>
                  <a:pt x="3673408" y="4490365"/>
                  <a:pt x="3716277" y="4490365"/>
                </a:cubicBezTo>
                <a:close/>
                <a:moveTo>
                  <a:pt x="3456628" y="4490365"/>
                </a:moveTo>
                <a:cubicBezTo>
                  <a:pt x="3499498" y="4490365"/>
                  <a:pt x="3535236" y="4523752"/>
                  <a:pt x="3535236" y="4568973"/>
                </a:cubicBezTo>
                <a:cubicBezTo>
                  <a:pt x="3535236" y="4611843"/>
                  <a:pt x="3499498" y="4645229"/>
                  <a:pt x="3456628" y="4645229"/>
                </a:cubicBezTo>
                <a:cubicBezTo>
                  <a:pt x="3413680" y="4645229"/>
                  <a:pt x="3378021" y="4611843"/>
                  <a:pt x="3378021" y="4568973"/>
                </a:cubicBezTo>
                <a:cubicBezTo>
                  <a:pt x="3378021" y="4523752"/>
                  <a:pt x="3413680" y="4490365"/>
                  <a:pt x="3456628" y="4490365"/>
                </a:cubicBezTo>
                <a:close/>
                <a:moveTo>
                  <a:pt x="3196901" y="4490365"/>
                </a:moveTo>
                <a:cubicBezTo>
                  <a:pt x="3239849" y="4490365"/>
                  <a:pt x="3275587" y="4523752"/>
                  <a:pt x="3275587" y="4568973"/>
                </a:cubicBezTo>
                <a:cubicBezTo>
                  <a:pt x="3275587" y="4611843"/>
                  <a:pt x="3239849" y="4645229"/>
                  <a:pt x="3196901" y="4645229"/>
                </a:cubicBezTo>
                <a:cubicBezTo>
                  <a:pt x="3154031" y="4645229"/>
                  <a:pt x="3118293" y="4611843"/>
                  <a:pt x="3118293" y="4568973"/>
                </a:cubicBezTo>
                <a:cubicBezTo>
                  <a:pt x="3118293" y="4523752"/>
                  <a:pt x="3154031" y="4490365"/>
                  <a:pt x="3196901" y="4490365"/>
                </a:cubicBezTo>
                <a:close/>
                <a:moveTo>
                  <a:pt x="2937253" y="4490365"/>
                </a:moveTo>
                <a:cubicBezTo>
                  <a:pt x="2980123" y="4490365"/>
                  <a:pt x="3015861" y="4523752"/>
                  <a:pt x="3015861" y="4568973"/>
                </a:cubicBezTo>
                <a:cubicBezTo>
                  <a:pt x="3015861" y="4611843"/>
                  <a:pt x="2980123" y="4645229"/>
                  <a:pt x="2937253" y="4645229"/>
                </a:cubicBezTo>
                <a:cubicBezTo>
                  <a:pt x="2894383" y="4645229"/>
                  <a:pt x="2858645" y="4611843"/>
                  <a:pt x="2858645" y="4568973"/>
                </a:cubicBezTo>
                <a:cubicBezTo>
                  <a:pt x="2858645" y="4523752"/>
                  <a:pt x="2894383" y="4490365"/>
                  <a:pt x="2937253" y="4490365"/>
                </a:cubicBezTo>
                <a:close/>
                <a:moveTo>
                  <a:pt x="2677604" y="4490365"/>
                </a:moveTo>
                <a:cubicBezTo>
                  <a:pt x="2720474" y="4490365"/>
                  <a:pt x="2756212" y="4523752"/>
                  <a:pt x="2756212" y="4568973"/>
                </a:cubicBezTo>
                <a:cubicBezTo>
                  <a:pt x="2756212" y="4611843"/>
                  <a:pt x="2720474" y="4645229"/>
                  <a:pt x="2677604" y="4645229"/>
                </a:cubicBezTo>
                <a:cubicBezTo>
                  <a:pt x="2634734" y="4645229"/>
                  <a:pt x="2598996" y="4611843"/>
                  <a:pt x="2598996" y="4568973"/>
                </a:cubicBezTo>
                <a:cubicBezTo>
                  <a:pt x="2598996" y="4523752"/>
                  <a:pt x="2634734" y="4490365"/>
                  <a:pt x="2677604" y="4490365"/>
                </a:cubicBezTo>
                <a:close/>
                <a:moveTo>
                  <a:pt x="2417955" y="4490365"/>
                </a:moveTo>
                <a:cubicBezTo>
                  <a:pt x="2460825" y="4490365"/>
                  <a:pt x="2496563" y="4523752"/>
                  <a:pt x="2496563" y="4568973"/>
                </a:cubicBezTo>
                <a:cubicBezTo>
                  <a:pt x="2496563" y="4611843"/>
                  <a:pt x="2460825" y="4645229"/>
                  <a:pt x="2417955" y="4645229"/>
                </a:cubicBezTo>
                <a:cubicBezTo>
                  <a:pt x="2375085" y="4645229"/>
                  <a:pt x="2339347" y="4611843"/>
                  <a:pt x="2339347" y="4568973"/>
                </a:cubicBezTo>
                <a:cubicBezTo>
                  <a:pt x="2339347" y="4523752"/>
                  <a:pt x="2375085" y="4490365"/>
                  <a:pt x="2417955" y="4490365"/>
                </a:cubicBezTo>
                <a:close/>
                <a:moveTo>
                  <a:pt x="2158306" y="4490365"/>
                </a:moveTo>
                <a:cubicBezTo>
                  <a:pt x="2201176" y="4490365"/>
                  <a:pt x="2236914" y="4523752"/>
                  <a:pt x="2236914" y="4568973"/>
                </a:cubicBezTo>
                <a:cubicBezTo>
                  <a:pt x="2236914" y="4611843"/>
                  <a:pt x="2201176" y="4645229"/>
                  <a:pt x="2158306" y="4645229"/>
                </a:cubicBezTo>
                <a:cubicBezTo>
                  <a:pt x="2115437" y="4645229"/>
                  <a:pt x="2079699" y="4611843"/>
                  <a:pt x="2079699" y="4568973"/>
                </a:cubicBezTo>
                <a:cubicBezTo>
                  <a:pt x="2079699" y="4523752"/>
                  <a:pt x="2115437" y="4490365"/>
                  <a:pt x="2158306" y="4490365"/>
                </a:cubicBezTo>
                <a:close/>
                <a:moveTo>
                  <a:pt x="1898657" y="4490365"/>
                </a:moveTo>
                <a:cubicBezTo>
                  <a:pt x="1941527" y="4490365"/>
                  <a:pt x="1977265" y="4523752"/>
                  <a:pt x="1977265" y="4568973"/>
                </a:cubicBezTo>
                <a:cubicBezTo>
                  <a:pt x="1977265" y="4611843"/>
                  <a:pt x="1941527" y="4645229"/>
                  <a:pt x="1898657" y="4645229"/>
                </a:cubicBezTo>
                <a:cubicBezTo>
                  <a:pt x="1855788" y="4645229"/>
                  <a:pt x="1820050" y="4611843"/>
                  <a:pt x="1820050" y="4568973"/>
                </a:cubicBezTo>
                <a:cubicBezTo>
                  <a:pt x="1820050" y="4523752"/>
                  <a:pt x="1855788" y="4490365"/>
                  <a:pt x="1898657" y="4490365"/>
                </a:cubicBezTo>
                <a:close/>
                <a:moveTo>
                  <a:pt x="1639009" y="4490365"/>
                </a:moveTo>
                <a:cubicBezTo>
                  <a:pt x="1681878" y="4490365"/>
                  <a:pt x="1715187" y="4523752"/>
                  <a:pt x="1715187" y="4568973"/>
                </a:cubicBezTo>
                <a:cubicBezTo>
                  <a:pt x="1715187" y="4611843"/>
                  <a:pt x="1681878" y="4645229"/>
                  <a:pt x="1639009" y="4645229"/>
                </a:cubicBezTo>
                <a:cubicBezTo>
                  <a:pt x="1593709" y="4645229"/>
                  <a:pt x="1560401" y="4611843"/>
                  <a:pt x="1560401" y="4568973"/>
                </a:cubicBezTo>
                <a:cubicBezTo>
                  <a:pt x="1560401" y="4523752"/>
                  <a:pt x="1593709" y="4490365"/>
                  <a:pt x="1639009" y="4490365"/>
                </a:cubicBezTo>
                <a:close/>
                <a:moveTo>
                  <a:pt x="1379361" y="4490365"/>
                </a:moveTo>
                <a:cubicBezTo>
                  <a:pt x="1422230" y="4490365"/>
                  <a:pt x="1455539" y="4523752"/>
                  <a:pt x="1455539" y="4568973"/>
                </a:cubicBezTo>
                <a:cubicBezTo>
                  <a:pt x="1455539" y="4611843"/>
                  <a:pt x="1422230" y="4645229"/>
                  <a:pt x="1379361" y="4645229"/>
                </a:cubicBezTo>
                <a:cubicBezTo>
                  <a:pt x="1334061" y="4645229"/>
                  <a:pt x="1300674" y="4611843"/>
                  <a:pt x="1300674" y="4568973"/>
                </a:cubicBezTo>
                <a:cubicBezTo>
                  <a:pt x="1300674" y="4523752"/>
                  <a:pt x="1334061" y="4490365"/>
                  <a:pt x="1379361" y="4490365"/>
                </a:cubicBezTo>
                <a:close/>
                <a:moveTo>
                  <a:pt x="1117282" y="4490365"/>
                </a:moveTo>
                <a:cubicBezTo>
                  <a:pt x="1162581" y="4490365"/>
                  <a:pt x="1195890" y="4523752"/>
                  <a:pt x="1195890" y="4568973"/>
                </a:cubicBezTo>
                <a:cubicBezTo>
                  <a:pt x="1195890" y="4611843"/>
                  <a:pt x="1162581" y="4645229"/>
                  <a:pt x="1117282" y="4645229"/>
                </a:cubicBezTo>
                <a:cubicBezTo>
                  <a:pt x="1074412" y="4645229"/>
                  <a:pt x="1041025" y="4611843"/>
                  <a:pt x="1041025" y="4568973"/>
                </a:cubicBezTo>
                <a:cubicBezTo>
                  <a:pt x="1041025" y="4523752"/>
                  <a:pt x="1074412" y="4490365"/>
                  <a:pt x="1117282" y="4490365"/>
                </a:cubicBezTo>
                <a:close/>
                <a:moveTo>
                  <a:pt x="857633" y="4490365"/>
                </a:moveTo>
                <a:cubicBezTo>
                  <a:pt x="902854" y="4490365"/>
                  <a:pt x="936240" y="4523752"/>
                  <a:pt x="936240" y="4568973"/>
                </a:cubicBezTo>
                <a:cubicBezTo>
                  <a:pt x="936240" y="4611843"/>
                  <a:pt x="902854" y="4645229"/>
                  <a:pt x="857633" y="4645229"/>
                </a:cubicBezTo>
                <a:cubicBezTo>
                  <a:pt x="814763" y="4645229"/>
                  <a:pt x="781376" y="4611843"/>
                  <a:pt x="781376" y="4568973"/>
                </a:cubicBezTo>
                <a:cubicBezTo>
                  <a:pt x="781376" y="4523752"/>
                  <a:pt x="814763" y="4490365"/>
                  <a:pt x="857633" y="4490365"/>
                </a:cubicBezTo>
                <a:close/>
                <a:moveTo>
                  <a:pt x="597984" y="4490365"/>
                </a:moveTo>
                <a:cubicBezTo>
                  <a:pt x="643205" y="4490365"/>
                  <a:pt x="676591" y="4523752"/>
                  <a:pt x="676591" y="4568973"/>
                </a:cubicBezTo>
                <a:cubicBezTo>
                  <a:pt x="676591" y="4611843"/>
                  <a:pt x="643205" y="4645229"/>
                  <a:pt x="597984" y="4645229"/>
                </a:cubicBezTo>
                <a:cubicBezTo>
                  <a:pt x="555114" y="4645229"/>
                  <a:pt x="521727" y="4611843"/>
                  <a:pt x="521727" y="4568973"/>
                </a:cubicBezTo>
                <a:cubicBezTo>
                  <a:pt x="521727" y="4523752"/>
                  <a:pt x="555114" y="4490365"/>
                  <a:pt x="597984" y="4490365"/>
                </a:cubicBezTo>
                <a:close/>
                <a:moveTo>
                  <a:pt x="5795897" y="4190197"/>
                </a:moveTo>
                <a:cubicBezTo>
                  <a:pt x="5838767" y="4190197"/>
                  <a:pt x="5874505" y="4225935"/>
                  <a:pt x="5874505" y="4268805"/>
                </a:cubicBezTo>
                <a:cubicBezTo>
                  <a:pt x="5874505" y="4311753"/>
                  <a:pt x="5838767" y="4347491"/>
                  <a:pt x="5795897" y="4347491"/>
                </a:cubicBezTo>
                <a:cubicBezTo>
                  <a:pt x="5750676" y="4347491"/>
                  <a:pt x="5717289" y="4311753"/>
                  <a:pt x="5717289" y="4268805"/>
                </a:cubicBezTo>
                <a:cubicBezTo>
                  <a:pt x="5717289" y="4225935"/>
                  <a:pt x="5750676" y="4190197"/>
                  <a:pt x="5795897" y="4190197"/>
                </a:cubicBezTo>
                <a:close/>
                <a:moveTo>
                  <a:pt x="5536248" y="4190197"/>
                </a:moveTo>
                <a:cubicBezTo>
                  <a:pt x="5579118" y="4190197"/>
                  <a:pt x="5614856" y="4225935"/>
                  <a:pt x="5614856" y="4268805"/>
                </a:cubicBezTo>
                <a:cubicBezTo>
                  <a:pt x="5614856" y="4311753"/>
                  <a:pt x="5579118" y="4347491"/>
                  <a:pt x="5536248" y="4347491"/>
                </a:cubicBezTo>
                <a:cubicBezTo>
                  <a:pt x="5491027" y="4347491"/>
                  <a:pt x="5457640" y="4311753"/>
                  <a:pt x="5457640" y="4268805"/>
                </a:cubicBezTo>
                <a:cubicBezTo>
                  <a:pt x="5457640" y="4225935"/>
                  <a:pt x="5491027" y="4190197"/>
                  <a:pt x="5536248" y="4190197"/>
                </a:cubicBezTo>
                <a:close/>
                <a:moveTo>
                  <a:pt x="5274248" y="4190197"/>
                </a:moveTo>
                <a:cubicBezTo>
                  <a:pt x="5319469" y="4190197"/>
                  <a:pt x="5352856" y="4225935"/>
                  <a:pt x="5352856" y="4268805"/>
                </a:cubicBezTo>
                <a:cubicBezTo>
                  <a:pt x="5352856" y="4311753"/>
                  <a:pt x="5319469" y="4347491"/>
                  <a:pt x="5274248" y="4347491"/>
                </a:cubicBezTo>
                <a:cubicBezTo>
                  <a:pt x="5231300" y="4347491"/>
                  <a:pt x="5197991" y="4311753"/>
                  <a:pt x="5197991" y="4268805"/>
                </a:cubicBezTo>
                <a:cubicBezTo>
                  <a:pt x="5197991" y="4225935"/>
                  <a:pt x="5231300" y="4190197"/>
                  <a:pt x="5274248" y="4190197"/>
                </a:cubicBezTo>
                <a:close/>
                <a:moveTo>
                  <a:pt x="5014522" y="4190197"/>
                </a:moveTo>
                <a:cubicBezTo>
                  <a:pt x="5059821" y="4190197"/>
                  <a:pt x="5093130" y="4225935"/>
                  <a:pt x="5093130" y="4268805"/>
                </a:cubicBezTo>
                <a:cubicBezTo>
                  <a:pt x="5093130" y="4311753"/>
                  <a:pt x="5059821" y="4347491"/>
                  <a:pt x="5014522" y="4347491"/>
                </a:cubicBezTo>
                <a:cubicBezTo>
                  <a:pt x="4971652" y="4347491"/>
                  <a:pt x="4938343" y="4311753"/>
                  <a:pt x="4938343" y="4268805"/>
                </a:cubicBezTo>
                <a:cubicBezTo>
                  <a:pt x="4938343" y="4225935"/>
                  <a:pt x="4971652" y="4190197"/>
                  <a:pt x="5014522" y="4190197"/>
                </a:cubicBezTo>
                <a:close/>
                <a:moveTo>
                  <a:pt x="4754873" y="4190197"/>
                </a:moveTo>
                <a:cubicBezTo>
                  <a:pt x="4800172" y="4190197"/>
                  <a:pt x="4833481" y="4225935"/>
                  <a:pt x="4833481" y="4268805"/>
                </a:cubicBezTo>
                <a:cubicBezTo>
                  <a:pt x="4833481" y="4311753"/>
                  <a:pt x="4800172" y="4347491"/>
                  <a:pt x="4754873" y="4347491"/>
                </a:cubicBezTo>
                <a:cubicBezTo>
                  <a:pt x="4712003" y="4347491"/>
                  <a:pt x="4678694" y="4311753"/>
                  <a:pt x="4678694" y="4268805"/>
                </a:cubicBezTo>
                <a:cubicBezTo>
                  <a:pt x="4678694" y="4225935"/>
                  <a:pt x="4712003" y="4190197"/>
                  <a:pt x="4754873" y="4190197"/>
                </a:cubicBezTo>
                <a:close/>
                <a:moveTo>
                  <a:pt x="4495224" y="4190197"/>
                </a:moveTo>
                <a:cubicBezTo>
                  <a:pt x="4540523" y="4190197"/>
                  <a:pt x="4573832" y="4225935"/>
                  <a:pt x="4573832" y="4268805"/>
                </a:cubicBezTo>
                <a:cubicBezTo>
                  <a:pt x="4573832" y="4311753"/>
                  <a:pt x="4540523" y="4347491"/>
                  <a:pt x="4495224" y="4347491"/>
                </a:cubicBezTo>
                <a:cubicBezTo>
                  <a:pt x="4452354" y="4347491"/>
                  <a:pt x="4418967" y="4311753"/>
                  <a:pt x="4418967" y="4268805"/>
                </a:cubicBezTo>
                <a:cubicBezTo>
                  <a:pt x="4418967" y="4225935"/>
                  <a:pt x="4452354" y="4190197"/>
                  <a:pt x="4495224" y="4190197"/>
                </a:cubicBezTo>
                <a:close/>
                <a:moveTo>
                  <a:pt x="4235575" y="4190197"/>
                </a:moveTo>
                <a:cubicBezTo>
                  <a:pt x="4278445" y="4190197"/>
                  <a:pt x="4314183" y="4225935"/>
                  <a:pt x="4314183" y="4268805"/>
                </a:cubicBezTo>
                <a:cubicBezTo>
                  <a:pt x="4314183" y="4311753"/>
                  <a:pt x="4278445" y="4347491"/>
                  <a:pt x="4235575" y="4347491"/>
                </a:cubicBezTo>
                <a:cubicBezTo>
                  <a:pt x="4192705" y="4347491"/>
                  <a:pt x="4156967" y="4311753"/>
                  <a:pt x="4156967" y="4268805"/>
                </a:cubicBezTo>
                <a:cubicBezTo>
                  <a:pt x="4156967" y="4225935"/>
                  <a:pt x="4192705" y="4190197"/>
                  <a:pt x="4235575" y="4190197"/>
                </a:cubicBezTo>
                <a:close/>
                <a:moveTo>
                  <a:pt x="3975926" y="4190197"/>
                </a:moveTo>
                <a:cubicBezTo>
                  <a:pt x="4018796" y="4190197"/>
                  <a:pt x="4054534" y="4225935"/>
                  <a:pt x="4054534" y="4268805"/>
                </a:cubicBezTo>
                <a:cubicBezTo>
                  <a:pt x="4054534" y="4311753"/>
                  <a:pt x="4018796" y="4347491"/>
                  <a:pt x="3975926" y="4347491"/>
                </a:cubicBezTo>
                <a:cubicBezTo>
                  <a:pt x="3933057" y="4347491"/>
                  <a:pt x="3897319" y="4311753"/>
                  <a:pt x="3897319" y="4268805"/>
                </a:cubicBezTo>
                <a:cubicBezTo>
                  <a:pt x="3897319" y="4225935"/>
                  <a:pt x="3933057" y="4190197"/>
                  <a:pt x="3975926" y="4190197"/>
                </a:cubicBezTo>
                <a:close/>
                <a:moveTo>
                  <a:pt x="3716277" y="4190197"/>
                </a:moveTo>
                <a:cubicBezTo>
                  <a:pt x="3759147" y="4190197"/>
                  <a:pt x="3794885" y="4225935"/>
                  <a:pt x="3794885" y="4268805"/>
                </a:cubicBezTo>
                <a:cubicBezTo>
                  <a:pt x="3794885" y="4311753"/>
                  <a:pt x="3759147" y="4347491"/>
                  <a:pt x="3716277" y="4347491"/>
                </a:cubicBezTo>
                <a:cubicBezTo>
                  <a:pt x="3673408" y="4347491"/>
                  <a:pt x="3637670" y="4311753"/>
                  <a:pt x="3637670" y="4268805"/>
                </a:cubicBezTo>
                <a:cubicBezTo>
                  <a:pt x="3637670" y="4225935"/>
                  <a:pt x="3673408" y="4190197"/>
                  <a:pt x="3716277" y="4190197"/>
                </a:cubicBezTo>
                <a:close/>
                <a:moveTo>
                  <a:pt x="3456628" y="4190197"/>
                </a:moveTo>
                <a:cubicBezTo>
                  <a:pt x="3499498" y="4190197"/>
                  <a:pt x="3535236" y="4225935"/>
                  <a:pt x="3535236" y="4268805"/>
                </a:cubicBezTo>
                <a:cubicBezTo>
                  <a:pt x="3535236" y="4311753"/>
                  <a:pt x="3499498" y="4347491"/>
                  <a:pt x="3456628" y="4347491"/>
                </a:cubicBezTo>
                <a:cubicBezTo>
                  <a:pt x="3413680" y="4347491"/>
                  <a:pt x="3378021" y="4311753"/>
                  <a:pt x="3378021" y="4268805"/>
                </a:cubicBezTo>
                <a:cubicBezTo>
                  <a:pt x="3378021" y="4225935"/>
                  <a:pt x="3413680" y="4190197"/>
                  <a:pt x="3456628" y="4190197"/>
                </a:cubicBezTo>
                <a:close/>
                <a:moveTo>
                  <a:pt x="3196901" y="4190197"/>
                </a:moveTo>
                <a:cubicBezTo>
                  <a:pt x="3239849" y="4190197"/>
                  <a:pt x="3275587" y="4225935"/>
                  <a:pt x="3275587" y="4268805"/>
                </a:cubicBezTo>
                <a:cubicBezTo>
                  <a:pt x="3275587" y="4311753"/>
                  <a:pt x="3239849" y="4347491"/>
                  <a:pt x="3196901" y="4347491"/>
                </a:cubicBezTo>
                <a:cubicBezTo>
                  <a:pt x="3154031" y="4347491"/>
                  <a:pt x="3118293" y="4311753"/>
                  <a:pt x="3118293" y="4268805"/>
                </a:cubicBezTo>
                <a:cubicBezTo>
                  <a:pt x="3118293" y="4225935"/>
                  <a:pt x="3154031" y="4190197"/>
                  <a:pt x="3196901" y="4190197"/>
                </a:cubicBezTo>
                <a:close/>
                <a:moveTo>
                  <a:pt x="2937253" y="4190197"/>
                </a:moveTo>
                <a:cubicBezTo>
                  <a:pt x="2980123" y="4190197"/>
                  <a:pt x="3015861" y="4225935"/>
                  <a:pt x="3015861" y="4268805"/>
                </a:cubicBezTo>
                <a:cubicBezTo>
                  <a:pt x="3015861" y="4311753"/>
                  <a:pt x="2980123" y="4347491"/>
                  <a:pt x="2937253" y="4347491"/>
                </a:cubicBezTo>
                <a:cubicBezTo>
                  <a:pt x="2894383" y="4347491"/>
                  <a:pt x="2858645" y="4311753"/>
                  <a:pt x="2858645" y="4268805"/>
                </a:cubicBezTo>
                <a:cubicBezTo>
                  <a:pt x="2858645" y="4225935"/>
                  <a:pt x="2894383" y="4190197"/>
                  <a:pt x="2937253" y="4190197"/>
                </a:cubicBezTo>
                <a:close/>
                <a:moveTo>
                  <a:pt x="2677604" y="4190197"/>
                </a:moveTo>
                <a:cubicBezTo>
                  <a:pt x="2720474" y="4190197"/>
                  <a:pt x="2756212" y="4225935"/>
                  <a:pt x="2756212" y="4268805"/>
                </a:cubicBezTo>
                <a:cubicBezTo>
                  <a:pt x="2756212" y="4311753"/>
                  <a:pt x="2720474" y="4347491"/>
                  <a:pt x="2677604" y="4347491"/>
                </a:cubicBezTo>
                <a:cubicBezTo>
                  <a:pt x="2634734" y="4347491"/>
                  <a:pt x="2598996" y="4311753"/>
                  <a:pt x="2598996" y="4268805"/>
                </a:cubicBezTo>
                <a:cubicBezTo>
                  <a:pt x="2598996" y="4225935"/>
                  <a:pt x="2634734" y="4190197"/>
                  <a:pt x="2677604" y="4190197"/>
                </a:cubicBezTo>
                <a:close/>
                <a:moveTo>
                  <a:pt x="2417955" y="4190197"/>
                </a:moveTo>
                <a:cubicBezTo>
                  <a:pt x="2460825" y="4190197"/>
                  <a:pt x="2496563" y="4225935"/>
                  <a:pt x="2496563" y="4268805"/>
                </a:cubicBezTo>
                <a:cubicBezTo>
                  <a:pt x="2496563" y="4311753"/>
                  <a:pt x="2460825" y="4347491"/>
                  <a:pt x="2417955" y="4347491"/>
                </a:cubicBezTo>
                <a:cubicBezTo>
                  <a:pt x="2375085" y="4347491"/>
                  <a:pt x="2339347" y="4311753"/>
                  <a:pt x="2339347" y="4268805"/>
                </a:cubicBezTo>
                <a:cubicBezTo>
                  <a:pt x="2339347" y="4225935"/>
                  <a:pt x="2375085" y="4190197"/>
                  <a:pt x="2417955" y="4190197"/>
                </a:cubicBezTo>
                <a:close/>
                <a:moveTo>
                  <a:pt x="2158306" y="4190197"/>
                </a:moveTo>
                <a:cubicBezTo>
                  <a:pt x="2201176" y="4190197"/>
                  <a:pt x="2236914" y="4225935"/>
                  <a:pt x="2236914" y="4268805"/>
                </a:cubicBezTo>
                <a:cubicBezTo>
                  <a:pt x="2236914" y="4311753"/>
                  <a:pt x="2201176" y="4347491"/>
                  <a:pt x="2158306" y="4347491"/>
                </a:cubicBezTo>
                <a:cubicBezTo>
                  <a:pt x="2115437" y="4347491"/>
                  <a:pt x="2079699" y="4311753"/>
                  <a:pt x="2079699" y="4268805"/>
                </a:cubicBezTo>
                <a:cubicBezTo>
                  <a:pt x="2079699" y="4225935"/>
                  <a:pt x="2115437" y="4190197"/>
                  <a:pt x="2158306" y="4190197"/>
                </a:cubicBezTo>
                <a:close/>
                <a:moveTo>
                  <a:pt x="1898657" y="4190197"/>
                </a:moveTo>
                <a:cubicBezTo>
                  <a:pt x="1941527" y="4190197"/>
                  <a:pt x="1977265" y="4225935"/>
                  <a:pt x="1977265" y="4268805"/>
                </a:cubicBezTo>
                <a:cubicBezTo>
                  <a:pt x="1977265" y="4311753"/>
                  <a:pt x="1941527" y="4347491"/>
                  <a:pt x="1898657" y="4347491"/>
                </a:cubicBezTo>
                <a:cubicBezTo>
                  <a:pt x="1855788" y="4347491"/>
                  <a:pt x="1820050" y="4311753"/>
                  <a:pt x="1820050" y="4268805"/>
                </a:cubicBezTo>
                <a:cubicBezTo>
                  <a:pt x="1820050" y="4225935"/>
                  <a:pt x="1855788" y="4190197"/>
                  <a:pt x="1898657" y="4190197"/>
                </a:cubicBezTo>
                <a:close/>
                <a:moveTo>
                  <a:pt x="1639009" y="4190197"/>
                </a:moveTo>
                <a:cubicBezTo>
                  <a:pt x="1681878" y="4190197"/>
                  <a:pt x="1715187" y="4225935"/>
                  <a:pt x="1715187" y="4268805"/>
                </a:cubicBezTo>
                <a:cubicBezTo>
                  <a:pt x="1715187" y="4311753"/>
                  <a:pt x="1681878" y="4347491"/>
                  <a:pt x="1639009" y="4347491"/>
                </a:cubicBezTo>
                <a:cubicBezTo>
                  <a:pt x="1593709" y="4347491"/>
                  <a:pt x="1560401" y="4311753"/>
                  <a:pt x="1560401" y="4268805"/>
                </a:cubicBezTo>
                <a:cubicBezTo>
                  <a:pt x="1560401" y="4225935"/>
                  <a:pt x="1593709" y="4190197"/>
                  <a:pt x="1639009" y="4190197"/>
                </a:cubicBezTo>
                <a:close/>
                <a:moveTo>
                  <a:pt x="1379361" y="4190197"/>
                </a:moveTo>
                <a:cubicBezTo>
                  <a:pt x="1422230" y="4190197"/>
                  <a:pt x="1455539" y="4225935"/>
                  <a:pt x="1455539" y="4268805"/>
                </a:cubicBezTo>
                <a:cubicBezTo>
                  <a:pt x="1455539" y="4311753"/>
                  <a:pt x="1422230" y="4347491"/>
                  <a:pt x="1379361" y="4347491"/>
                </a:cubicBezTo>
                <a:cubicBezTo>
                  <a:pt x="1334061" y="4347491"/>
                  <a:pt x="1300674" y="4311753"/>
                  <a:pt x="1300674" y="4268805"/>
                </a:cubicBezTo>
                <a:cubicBezTo>
                  <a:pt x="1300674" y="4225935"/>
                  <a:pt x="1334061" y="4190197"/>
                  <a:pt x="1379361" y="4190197"/>
                </a:cubicBezTo>
                <a:close/>
                <a:moveTo>
                  <a:pt x="1117282" y="4190197"/>
                </a:moveTo>
                <a:cubicBezTo>
                  <a:pt x="1162581" y="4190197"/>
                  <a:pt x="1195890" y="4225935"/>
                  <a:pt x="1195890" y="4268805"/>
                </a:cubicBezTo>
                <a:cubicBezTo>
                  <a:pt x="1195890" y="4311753"/>
                  <a:pt x="1162581" y="4347491"/>
                  <a:pt x="1117282" y="4347491"/>
                </a:cubicBezTo>
                <a:cubicBezTo>
                  <a:pt x="1074412" y="4347491"/>
                  <a:pt x="1041025" y="4311753"/>
                  <a:pt x="1041025" y="4268805"/>
                </a:cubicBezTo>
                <a:cubicBezTo>
                  <a:pt x="1041025" y="4225935"/>
                  <a:pt x="1074412" y="4190197"/>
                  <a:pt x="1117282" y="4190197"/>
                </a:cubicBezTo>
                <a:close/>
                <a:moveTo>
                  <a:pt x="857633" y="4190197"/>
                </a:moveTo>
                <a:cubicBezTo>
                  <a:pt x="902854" y="4190197"/>
                  <a:pt x="936240" y="4225935"/>
                  <a:pt x="936240" y="4268805"/>
                </a:cubicBezTo>
                <a:cubicBezTo>
                  <a:pt x="936240" y="4311753"/>
                  <a:pt x="902854" y="4347491"/>
                  <a:pt x="857633" y="4347491"/>
                </a:cubicBezTo>
                <a:cubicBezTo>
                  <a:pt x="814763" y="4347491"/>
                  <a:pt x="781376" y="4311753"/>
                  <a:pt x="781376" y="4268805"/>
                </a:cubicBezTo>
                <a:cubicBezTo>
                  <a:pt x="781376" y="4225935"/>
                  <a:pt x="814763" y="4190197"/>
                  <a:pt x="857633" y="4190197"/>
                </a:cubicBezTo>
                <a:close/>
                <a:moveTo>
                  <a:pt x="597984" y="4190197"/>
                </a:moveTo>
                <a:cubicBezTo>
                  <a:pt x="643205" y="4190197"/>
                  <a:pt x="676591" y="4225935"/>
                  <a:pt x="676591" y="4268805"/>
                </a:cubicBezTo>
                <a:cubicBezTo>
                  <a:pt x="676591" y="4311753"/>
                  <a:pt x="643205" y="4347491"/>
                  <a:pt x="597984" y="4347491"/>
                </a:cubicBezTo>
                <a:cubicBezTo>
                  <a:pt x="555114" y="4347491"/>
                  <a:pt x="521727" y="4311753"/>
                  <a:pt x="521727" y="4268805"/>
                </a:cubicBezTo>
                <a:cubicBezTo>
                  <a:pt x="521727" y="4225935"/>
                  <a:pt x="555114" y="4190197"/>
                  <a:pt x="597984" y="4190197"/>
                </a:cubicBezTo>
                <a:close/>
                <a:moveTo>
                  <a:pt x="6055546" y="3890108"/>
                </a:moveTo>
                <a:cubicBezTo>
                  <a:pt x="6098416" y="3890108"/>
                  <a:pt x="6134154" y="3925846"/>
                  <a:pt x="6134154" y="3968716"/>
                </a:cubicBezTo>
                <a:cubicBezTo>
                  <a:pt x="6134154" y="4013937"/>
                  <a:pt x="6098416" y="4047324"/>
                  <a:pt x="6055546" y="4047324"/>
                </a:cubicBezTo>
                <a:cubicBezTo>
                  <a:pt x="6012676" y="4047324"/>
                  <a:pt x="5976938" y="4013937"/>
                  <a:pt x="5976938" y="3968716"/>
                </a:cubicBezTo>
                <a:cubicBezTo>
                  <a:pt x="5976938" y="3925846"/>
                  <a:pt x="6012676" y="3890108"/>
                  <a:pt x="6055546" y="3890108"/>
                </a:cubicBezTo>
                <a:close/>
                <a:moveTo>
                  <a:pt x="5795897" y="3890108"/>
                </a:moveTo>
                <a:cubicBezTo>
                  <a:pt x="5838767" y="3890108"/>
                  <a:pt x="5874505" y="3925846"/>
                  <a:pt x="5874505" y="3968716"/>
                </a:cubicBezTo>
                <a:cubicBezTo>
                  <a:pt x="5874505" y="4013937"/>
                  <a:pt x="5838767" y="4047324"/>
                  <a:pt x="5795897" y="4047324"/>
                </a:cubicBezTo>
                <a:cubicBezTo>
                  <a:pt x="5750676" y="4047324"/>
                  <a:pt x="5717289" y="4013937"/>
                  <a:pt x="5717289" y="3968716"/>
                </a:cubicBezTo>
                <a:cubicBezTo>
                  <a:pt x="5717289" y="3925846"/>
                  <a:pt x="5750676" y="3890108"/>
                  <a:pt x="5795897" y="3890108"/>
                </a:cubicBezTo>
                <a:close/>
                <a:moveTo>
                  <a:pt x="5536248" y="3890108"/>
                </a:moveTo>
                <a:cubicBezTo>
                  <a:pt x="5579118" y="3890108"/>
                  <a:pt x="5614856" y="3925846"/>
                  <a:pt x="5614856" y="3968716"/>
                </a:cubicBezTo>
                <a:cubicBezTo>
                  <a:pt x="5614856" y="4013937"/>
                  <a:pt x="5579118" y="4047324"/>
                  <a:pt x="5536248" y="4047324"/>
                </a:cubicBezTo>
                <a:cubicBezTo>
                  <a:pt x="5491027" y="4047324"/>
                  <a:pt x="5457640" y="4013937"/>
                  <a:pt x="5457640" y="3968716"/>
                </a:cubicBezTo>
                <a:cubicBezTo>
                  <a:pt x="5457640" y="3925846"/>
                  <a:pt x="5491027" y="3890108"/>
                  <a:pt x="5536248" y="3890108"/>
                </a:cubicBezTo>
                <a:close/>
                <a:moveTo>
                  <a:pt x="5274248" y="3890108"/>
                </a:moveTo>
                <a:cubicBezTo>
                  <a:pt x="5319469" y="3890108"/>
                  <a:pt x="5352856" y="3925846"/>
                  <a:pt x="5352856" y="3968716"/>
                </a:cubicBezTo>
                <a:cubicBezTo>
                  <a:pt x="5352856" y="4013937"/>
                  <a:pt x="5319469" y="4047324"/>
                  <a:pt x="5274248" y="4047324"/>
                </a:cubicBezTo>
                <a:cubicBezTo>
                  <a:pt x="5231300" y="4047324"/>
                  <a:pt x="5197991" y="4013937"/>
                  <a:pt x="5197991" y="3968716"/>
                </a:cubicBezTo>
                <a:cubicBezTo>
                  <a:pt x="5197991" y="3925846"/>
                  <a:pt x="5231300" y="3890108"/>
                  <a:pt x="5274248" y="3890108"/>
                </a:cubicBezTo>
                <a:close/>
                <a:moveTo>
                  <a:pt x="5014522" y="3890108"/>
                </a:moveTo>
                <a:cubicBezTo>
                  <a:pt x="5059821" y="3890108"/>
                  <a:pt x="5093130" y="3925846"/>
                  <a:pt x="5093130" y="3968716"/>
                </a:cubicBezTo>
                <a:cubicBezTo>
                  <a:pt x="5093130" y="4013937"/>
                  <a:pt x="5059821" y="4047324"/>
                  <a:pt x="5014522" y="4047324"/>
                </a:cubicBezTo>
                <a:cubicBezTo>
                  <a:pt x="4971652" y="4047324"/>
                  <a:pt x="4938343" y="4013937"/>
                  <a:pt x="4938343" y="3968716"/>
                </a:cubicBezTo>
                <a:cubicBezTo>
                  <a:pt x="4938343" y="3925846"/>
                  <a:pt x="4971652" y="3890108"/>
                  <a:pt x="5014522" y="3890108"/>
                </a:cubicBezTo>
                <a:close/>
                <a:moveTo>
                  <a:pt x="4754873" y="3890108"/>
                </a:moveTo>
                <a:cubicBezTo>
                  <a:pt x="4800172" y="3890108"/>
                  <a:pt x="4833481" y="3925846"/>
                  <a:pt x="4833481" y="3968716"/>
                </a:cubicBezTo>
                <a:cubicBezTo>
                  <a:pt x="4833481" y="4013937"/>
                  <a:pt x="4800172" y="4047324"/>
                  <a:pt x="4754873" y="4047324"/>
                </a:cubicBezTo>
                <a:cubicBezTo>
                  <a:pt x="4712003" y="4047324"/>
                  <a:pt x="4678694" y="4013937"/>
                  <a:pt x="4678694" y="3968716"/>
                </a:cubicBezTo>
                <a:cubicBezTo>
                  <a:pt x="4678694" y="3925846"/>
                  <a:pt x="4712003" y="3890108"/>
                  <a:pt x="4754873" y="3890108"/>
                </a:cubicBezTo>
                <a:close/>
                <a:moveTo>
                  <a:pt x="4495224" y="3890108"/>
                </a:moveTo>
                <a:cubicBezTo>
                  <a:pt x="4540523" y="3890108"/>
                  <a:pt x="4573832" y="3925846"/>
                  <a:pt x="4573832" y="3968716"/>
                </a:cubicBezTo>
                <a:cubicBezTo>
                  <a:pt x="4573832" y="4013937"/>
                  <a:pt x="4540523" y="4047324"/>
                  <a:pt x="4495224" y="4047324"/>
                </a:cubicBezTo>
                <a:cubicBezTo>
                  <a:pt x="4452354" y="4047324"/>
                  <a:pt x="4418967" y="4013937"/>
                  <a:pt x="4418967" y="3968716"/>
                </a:cubicBezTo>
                <a:cubicBezTo>
                  <a:pt x="4418967" y="3925846"/>
                  <a:pt x="4452354" y="3890108"/>
                  <a:pt x="4495224" y="3890108"/>
                </a:cubicBezTo>
                <a:close/>
                <a:moveTo>
                  <a:pt x="4235575" y="3890108"/>
                </a:moveTo>
                <a:cubicBezTo>
                  <a:pt x="4278445" y="3890108"/>
                  <a:pt x="4314183" y="3925846"/>
                  <a:pt x="4314183" y="3968716"/>
                </a:cubicBezTo>
                <a:cubicBezTo>
                  <a:pt x="4314183" y="4013937"/>
                  <a:pt x="4278445" y="4047324"/>
                  <a:pt x="4235575" y="4047324"/>
                </a:cubicBezTo>
                <a:cubicBezTo>
                  <a:pt x="4192705" y="4047324"/>
                  <a:pt x="4156967" y="4013937"/>
                  <a:pt x="4156967" y="3968716"/>
                </a:cubicBezTo>
                <a:cubicBezTo>
                  <a:pt x="4156967" y="3925846"/>
                  <a:pt x="4192705" y="3890108"/>
                  <a:pt x="4235575" y="3890108"/>
                </a:cubicBezTo>
                <a:close/>
                <a:moveTo>
                  <a:pt x="3975926" y="3890108"/>
                </a:moveTo>
                <a:cubicBezTo>
                  <a:pt x="4018796" y="3890108"/>
                  <a:pt x="4054534" y="3925846"/>
                  <a:pt x="4054534" y="3968716"/>
                </a:cubicBezTo>
                <a:cubicBezTo>
                  <a:pt x="4054534" y="4013937"/>
                  <a:pt x="4018796" y="4047324"/>
                  <a:pt x="3975926" y="4047324"/>
                </a:cubicBezTo>
                <a:cubicBezTo>
                  <a:pt x="3933057" y="4047324"/>
                  <a:pt x="3897319" y="4013937"/>
                  <a:pt x="3897319" y="3968716"/>
                </a:cubicBezTo>
                <a:cubicBezTo>
                  <a:pt x="3897319" y="3925846"/>
                  <a:pt x="3933057" y="3890108"/>
                  <a:pt x="3975926" y="3890108"/>
                </a:cubicBezTo>
                <a:close/>
                <a:moveTo>
                  <a:pt x="3716277" y="3890108"/>
                </a:moveTo>
                <a:cubicBezTo>
                  <a:pt x="3759147" y="3890108"/>
                  <a:pt x="3794885" y="3925846"/>
                  <a:pt x="3794885" y="3968716"/>
                </a:cubicBezTo>
                <a:cubicBezTo>
                  <a:pt x="3794885" y="4013937"/>
                  <a:pt x="3759147" y="4047324"/>
                  <a:pt x="3716277" y="4047324"/>
                </a:cubicBezTo>
                <a:cubicBezTo>
                  <a:pt x="3673408" y="4047324"/>
                  <a:pt x="3637670" y="4013937"/>
                  <a:pt x="3637670" y="3968716"/>
                </a:cubicBezTo>
                <a:cubicBezTo>
                  <a:pt x="3637670" y="3925846"/>
                  <a:pt x="3673408" y="3890108"/>
                  <a:pt x="3716277" y="3890108"/>
                </a:cubicBezTo>
                <a:close/>
                <a:moveTo>
                  <a:pt x="3456628" y="3890108"/>
                </a:moveTo>
                <a:cubicBezTo>
                  <a:pt x="3499498" y="3890108"/>
                  <a:pt x="3535236" y="3925846"/>
                  <a:pt x="3535236" y="3968716"/>
                </a:cubicBezTo>
                <a:cubicBezTo>
                  <a:pt x="3535236" y="4013937"/>
                  <a:pt x="3499498" y="4047324"/>
                  <a:pt x="3456628" y="4047324"/>
                </a:cubicBezTo>
                <a:cubicBezTo>
                  <a:pt x="3413680" y="4047324"/>
                  <a:pt x="3378021" y="4013937"/>
                  <a:pt x="3378021" y="3968716"/>
                </a:cubicBezTo>
                <a:cubicBezTo>
                  <a:pt x="3378021" y="3925846"/>
                  <a:pt x="3413680" y="3890108"/>
                  <a:pt x="3456628" y="3890108"/>
                </a:cubicBezTo>
                <a:close/>
                <a:moveTo>
                  <a:pt x="3196901" y="3890108"/>
                </a:moveTo>
                <a:cubicBezTo>
                  <a:pt x="3239849" y="3890108"/>
                  <a:pt x="3275587" y="3925846"/>
                  <a:pt x="3275587" y="3968716"/>
                </a:cubicBezTo>
                <a:cubicBezTo>
                  <a:pt x="3275587" y="4013937"/>
                  <a:pt x="3239849" y="4047324"/>
                  <a:pt x="3196901" y="4047324"/>
                </a:cubicBezTo>
                <a:cubicBezTo>
                  <a:pt x="3154031" y="4047324"/>
                  <a:pt x="3118293" y="4013937"/>
                  <a:pt x="3118293" y="3968716"/>
                </a:cubicBezTo>
                <a:cubicBezTo>
                  <a:pt x="3118293" y="3925846"/>
                  <a:pt x="3154031" y="3890108"/>
                  <a:pt x="3196901" y="3890108"/>
                </a:cubicBezTo>
                <a:close/>
                <a:moveTo>
                  <a:pt x="2937253" y="3890108"/>
                </a:moveTo>
                <a:cubicBezTo>
                  <a:pt x="2980123" y="3890108"/>
                  <a:pt x="3015861" y="3925846"/>
                  <a:pt x="3015861" y="3968716"/>
                </a:cubicBezTo>
                <a:cubicBezTo>
                  <a:pt x="3015861" y="4013937"/>
                  <a:pt x="2980123" y="4047324"/>
                  <a:pt x="2937253" y="4047324"/>
                </a:cubicBezTo>
                <a:cubicBezTo>
                  <a:pt x="2894383" y="4047324"/>
                  <a:pt x="2858645" y="4013937"/>
                  <a:pt x="2858645" y="3968716"/>
                </a:cubicBezTo>
                <a:cubicBezTo>
                  <a:pt x="2858645" y="3925846"/>
                  <a:pt x="2894383" y="3890108"/>
                  <a:pt x="2937253" y="3890108"/>
                </a:cubicBezTo>
                <a:close/>
                <a:moveTo>
                  <a:pt x="2677604" y="3890108"/>
                </a:moveTo>
                <a:cubicBezTo>
                  <a:pt x="2720474" y="3890108"/>
                  <a:pt x="2756212" y="3925846"/>
                  <a:pt x="2756212" y="3968716"/>
                </a:cubicBezTo>
                <a:cubicBezTo>
                  <a:pt x="2756212" y="4013937"/>
                  <a:pt x="2720474" y="4047324"/>
                  <a:pt x="2677604" y="4047324"/>
                </a:cubicBezTo>
                <a:cubicBezTo>
                  <a:pt x="2634734" y="4047324"/>
                  <a:pt x="2598996" y="4013937"/>
                  <a:pt x="2598996" y="3968716"/>
                </a:cubicBezTo>
                <a:cubicBezTo>
                  <a:pt x="2598996" y="3925846"/>
                  <a:pt x="2634734" y="3890108"/>
                  <a:pt x="2677604" y="3890108"/>
                </a:cubicBezTo>
                <a:close/>
                <a:moveTo>
                  <a:pt x="2417955" y="3890108"/>
                </a:moveTo>
                <a:cubicBezTo>
                  <a:pt x="2460825" y="3890108"/>
                  <a:pt x="2496563" y="3925846"/>
                  <a:pt x="2496563" y="3968716"/>
                </a:cubicBezTo>
                <a:cubicBezTo>
                  <a:pt x="2496563" y="4013937"/>
                  <a:pt x="2460825" y="4047324"/>
                  <a:pt x="2417955" y="4047324"/>
                </a:cubicBezTo>
                <a:cubicBezTo>
                  <a:pt x="2375085" y="4047324"/>
                  <a:pt x="2339347" y="4013937"/>
                  <a:pt x="2339347" y="3968716"/>
                </a:cubicBezTo>
                <a:cubicBezTo>
                  <a:pt x="2339347" y="3925846"/>
                  <a:pt x="2375085" y="3890108"/>
                  <a:pt x="2417955" y="3890108"/>
                </a:cubicBezTo>
                <a:close/>
                <a:moveTo>
                  <a:pt x="2158306" y="3890108"/>
                </a:moveTo>
                <a:cubicBezTo>
                  <a:pt x="2201176" y="3890108"/>
                  <a:pt x="2236914" y="3925846"/>
                  <a:pt x="2236914" y="3968716"/>
                </a:cubicBezTo>
                <a:cubicBezTo>
                  <a:pt x="2236914" y="4013937"/>
                  <a:pt x="2201176" y="4047324"/>
                  <a:pt x="2158306" y="4047324"/>
                </a:cubicBezTo>
                <a:cubicBezTo>
                  <a:pt x="2115437" y="4047324"/>
                  <a:pt x="2079699" y="4013937"/>
                  <a:pt x="2079699" y="3968716"/>
                </a:cubicBezTo>
                <a:cubicBezTo>
                  <a:pt x="2079699" y="3925846"/>
                  <a:pt x="2115437" y="3890108"/>
                  <a:pt x="2158306" y="3890108"/>
                </a:cubicBezTo>
                <a:close/>
                <a:moveTo>
                  <a:pt x="1898657" y="3890108"/>
                </a:moveTo>
                <a:cubicBezTo>
                  <a:pt x="1941527" y="3890108"/>
                  <a:pt x="1977265" y="3925846"/>
                  <a:pt x="1977265" y="3968716"/>
                </a:cubicBezTo>
                <a:cubicBezTo>
                  <a:pt x="1977265" y="4013937"/>
                  <a:pt x="1941527" y="4047324"/>
                  <a:pt x="1898657" y="4047324"/>
                </a:cubicBezTo>
                <a:cubicBezTo>
                  <a:pt x="1855788" y="4047324"/>
                  <a:pt x="1820050" y="4013937"/>
                  <a:pt x="1820050" y="3968716"/>
                </a:cubicBezTo>
                <a:cubicBezTo>
                  <a:pt x="1820050" y="3925846"/>
                  <a:pt x="1855788" y="3890108"/>
                  <a:pt x="1898657" y="3890108"/>
                </a:cubicBezTo>
                <a:close/>
                <a:moveTo>
                  <a:pt x="1639009" y="3890108"/>
                </a:moveTo>
                <a:cubicBezTo>
                  <a:pt x="1681878" y="3890108"/>
                  <a:pt x="1715187" y="3925846"/>
                  <a:pt x="1715187" y="3968716"/>
                </a:cubicBezTo>
                <a:cubicBezTo>
                  <a:pt x="1715187" y="4013937"/>
                  <a:pt x="1681878" y="4047324"/>
                  <a:pt x="1639009" y="4047324"/>
                </a:cubicBezTo>
                <a:cubicBezTo>
                  <a:pt x="1593709" y="4047324"/>
                  <a:pt x="1560401" y="4013937"/>
                  <a:pt x="1560401" y="3968716"/>
                </a:cubicBezTo>
                <a:cubicBezTo>
                  <a:pt x="1560401" y="3925846"/>
                  <a:pt x="1593709" y="3890108"/>
                  <a:pt x="1639009" y="3890108"/>
                </a:cubicBezTo>
                <a:close/>
                <a:moveTo>
                  <a:pt x="1379361" y="3890108"/>
                </a:moveTo>
                <a:cubicBezTo>
                  <a:pt x="1422230" y="3890108"/>
                  <a:pt x="1455539" y="3925846"/>
                  <a:pt x="1455539" y="3968716"/>
                </a:cubicBezTo>
                <a:cubicBezTo>
                  <a:pt x="1455539" y="4013937"/>
                  <a:pt x="1422230" y="4047324"/>
                  <a:pt x="1379361" y="4047324"/>
                </a:cubicBezTo>
                <a:cubicBezTo>
                  <a:pt x="1334061" y="4047324"/>
                  <a:pt x="1300674" y="4013937"/>
                  <a:pt x="1300674" y="3968716"/>
                </a:cubicBezTo>
                <a:cubicBezTo>
                  <a:pt x="1300674" y="3925846"/>
                  <a:pt x="1334061" y="3890108"/>
                  <a:pt x="1379361" y="3890108"/>
                </a:cubicBezTo>
                <a:close/>
                <a:moveTo>
                  <a:pt x="1117282" y="3890108"/>
                </a:moveTo>
                <a:cubicBezTo>
                  <a:pt x="1162581" y="3890108"/>
                  <a:pt x="1195890" y="3925846"/>
                  <a:pt x="1195890" y="3968716"/>
                </a:cubicBezTo>
                <a:cubicBezTo>
                  <a:pt x="1195890" y="4013937"/>
                  <a:pt x="1162581" y="4047324"/>
                  <a:pt x="1117282" y="4047324"/>
                </a:cubicBezTo>
                <a:cubicBezTo>
                  <a:pt x="1074412" y="4047324"/>
                  <a:pt x="1041025" y="4013937"/>
                  <a:pt x="1041025" y="3968716"/>
                </a:cubicBezTo>
                <a:cubicBezTo>
                  <a:pt x="1041025" y="3925846"/>
                  <a:pt x="1074412" y="3890108"/>
                  <a:pt x="1117282" y="3890108"/>
                </a:cubicBezTo>
                <a:close/>
                <a:moveTo>
                  <a:pt x="857633" y="3890108"/>
                </a:moveTo>
                <a:cubicBezTo>
                  <a:pt x="902854" y="3890108"/>
                  <a:pt x="936240" y="3925846"/>
                  <a:pt x="936240" y="3968716"/>
                </a:cubicBezTo>
                <a:cubicBezTo>
                  <a:pt x="936240" y="4013937"/>
                  <a:pt x="902854" y="4047324"/>
                  <a:pt x="857633" y="4047324"/>
                </a:cubicBezTo>
                <a:cubicBezTo>
                  <a:pt x="814763" y="4047324"/>
                  <a:pt x="781376" y="4013937"/>
                  <a:pt x="781376" y="3968716"/>
                </a:cubicBezTo>
                <a:cubicBezTo>
                  <a:pt x="781376" y="3925846"/>
                  <a:pt x="814763" y="3890108"/>
                  <a:pt x="857633" y="3890108"/>
                </a:cubicBezTo>
                <a:close/>
                <a:moveTo>
                  <a:pt x="597984" y="3890108"/>
                </a:moveTo>
                <a:cubicBezTo>
                  <a:pt x="643205" y="3890108"/>
                  <a:pt x="676591" y="3925846"/>
                  <a:pt x="676591" y="3968716"/>
                </a:cubicBezTo>
                <a:cubicBezTo>
                  <a:pt x="676591" y="4013937"/>
                  <a:pt x="643205" y="4047324"/>
                  <a:pt x="597984" y="4047324"/>
                </a:cubicBezTo>
                <a:cubicBezTo>
                  <a:pt x="555114" y="4047324"/>
                  <a:pt x="521727" y="4013937"/>
                  <a:pt x="521727" y="3968716"/>
                </a:cubicBezTo>
                <a:cubicBezTo>
                  <a:pt x="521727" y="3925846"/>
                  <a:pt x="555114" y="3890108"/>
                  <a:pt x="597984" y="3890108"/>
                </a:cubicBezTo>
                <a:close/>
                <a:moveTo>
                  <a:pt x="338335" y="3890108"/>
                </a:moveTo>
                <a:cubicBezTo>
                  <a:pt x="383556" y="3890108"/>
                  <a:pt x="416943" y="3925846"/>
                  <a:pt x="416943" y="3968716"/>
                </a:cubicBezTo>
                <a:cubicBezTo>
                  <a:pt x="416943" y="4013937"/>
                  <a:pt x="383556" y="4047324"/>
                  <a:pt x="338335" y="4047324"/>
                </a:cubicBezTo>
                <a:cubicBezTo>
                  <a:pt x="295387" y="4047324"/>
                  <a:pt x="259728" y="4013937"/>
                  <a:pt x="259728" y="3968716"/>
                </a:cubicBezTo>
                <a:cubicBezTo>
                  <a:pt x="259728" y="3925846"/>
                  <a:pt x="295387" y="3890108"/>
                  <a:pt x="338335" y="3890108"/>
                </a:cubicBezTo>
                <a:close/>
                <a:moveTo>
                  <a:pt x="6055546" y="3592292"/>
                </a:moveTo>
                <a:cubicBezTo>
                  <a:pt x="6098416" y="3592292"/>
                  <a:pt x="6134154" y="3625679"/>
                  <a:pt x="6134154" y="3670900"/>
                </a:cubicBezTo>
                <a:cubicBezTo>
                  <a:pt x="6134154" y="3713769"/>
                  <a:pt x="6098416" y="3747156"/>
                  <a:pt x="6055546" y="3747156"/>
                </a:cubicBezTo>
                <a:cubicBezTo>
                  <a:pt x="6012676" y="3747156"/>
                  <a:pt x="5976938" y="3713769"/>
                  <a:pt x="5976938" y="3670900"/>
                </a:cubicBezTo>
                <a:cubicBezTo>
                  <a:pt x="5976938" y="3625679"/>
                  <a:pt x="6012676" y="3592292"/>
                  <a:pt x="6055546" y="3592292"/>
                </a:cubicBezTo>
                <a:close/>
                <a:moveTo>
                  <a:pt x="5795897" y="3592292"/>
                </a:moveTo>
                <a:cubicBezTo>
                  <a:pt x="5838767" y="3592292"/>
                  <a:pt x="5874505" y="3625679"/>
                  <a:pt x="5874505" y="3670900"/>
                </a:cubicBezTo>
                <a:cubicBezTo>
                  <a:pt x="5874505" y="3713769"/>
                  <a:pt x="5838767" y="3747156"/>
                  <a:pt x="5795897" y="3747156"/>
                </a:cubicBezTo>
                <a:cubicBezTo>
                  <a:pt x="5750676" y="3747156"/>
                  <a:pt x="5717289" y="3713769"/>
                  <a:pt x="5717289" y="3670900"/>
                </a:cubicBezTo>
                <a:cubicBezTo>
                  <a:pt x="5717289" y="3625679"/>
                  <a:pt x="5750676" y="3592292"/>
                  <a:pt x="5795897" y="3592292"/>
                </a:cubicBezTo>
                <a:close/>
                <a:moveTo>
                  <a:pt x="5536248" y="3592292"/>
                </a:moveTo>
                <a:cubicBezTo>
                  <a:pt x="5579118" y="3592292"/>
                  <a:pt x="5614856" y="3625679"/>
                  <a:pt x="5614856" y="3670900"/>
                </a:cubicBezTo>
                <a:cubicBezTo>
                  <a:pt x="5614856" y="3713769"/>
                  <a:pt x="5579118" y="3747156"/>
                  <a:pt x="5536248" y="3747156"/>
                </a:cubicBezTo>
                <a:cubicBezTo>
                  <a:pt x="5491027" y="3747156"/>
                  <a:pt x="5457640" y="3713769"/>
                  <a:pt x="5457640" y="3670900"/>
                </a:cubicBezTo>
                <a:cubicBezTo>
                  <a:pt x="5457640" y="3625679"/>
                  <a:pt x="5491027" y="3592292"/>
                  <a:pt x="5536248" y="3592292"/>
                </a:cubicBezTo>
                <a:close/>
                <a:moveTo>
                  <a:pt x="5274248" y="3592292"/>
                </a:moveTo>
                <a:cubicBezTo>
                  <a:pt x="5319469" y="3592292"/>
                  <a:pt x="5352856" y="3625679"/>
                  <a:pt x="5352856" y="3670900"/>
                </a:cubicBezTo>
                <a:cubicBezTo>
                  <a:pt x="5352856" y="3713769"/>
                  <a:pt x="5319469" y="3747156"/>
                  <a:pt x="5274248" y="3747156"/>
                </a:cubicBezTo>
                <a:cubicBezTo>
                  <a:pt x="5231300" y="3747156"/>
                  <a:pt x="5197991" y="3713769"/>
                  <a:pt x="5197991" y="3670900"/>
                </a:cubicBezTo>
                <a:cubicBezTo>
                  <a:pt x="5197991" y="3625679"/>
                  <a:pt x="5231300" y="3592292"/>
                  <a:pt x="5274248" y="3592292"/>
                </a:cubicBezTo>
                <a:close/>
                <a:moveTo>
                  <a:pt x="5014522" y="3592292"/>
                </a:moveTo>
                <a:cubicBezTo>
                  <a:pt x="5059821" y="3592292"/>
                  <a:pt x="5093130" y="3625679"/>
                  <a:pt x="5093130" y="3670900"/>
                </a:cubicBezTo>
                <a:cubicBezTo>
                  <a:pt x="5093130" y="3713769"/>
                  <a:pt x="5059821" y="3747156"/>
                  <a:pt x="5014522" y="3747156"/>
                </a:cubicBezTo>
                <a:cubicBezTo>
                  <a:pt x="4971652" y="3747156"/>
                  <a:pt x="4938343" y="3713769"/>
                  <a:pt x="4938343" y="3670900"/>
                </a:cubicBezTo>
                <a:cubicBezTo>
                  <a:pt x="4938343" y="3625679"/>
                  <a:pt x="4971652" y="3592292"/>
                  <a:pt x="5014522" y="3592292"/>
                </a:cubicBezTo>
                <a:close/>
                <a:moveTo>
                  <a:pt x="4754873" y="3592292"/>
                </a:moveTo>
                <a:cubicBezTo>
                  <a:pt x="4800172" y="3592292"/>
                  <a:pt x="4833481" y="3625679"/>
                  <a:pt x="4833481" y="3670900"/>
                </a:cubicBezTo>
                <a:cubicBezTo>
                  <a:pt x="4833481" y="3713769"/>
                  <a:pt x="4800172" y="3747156"/>
                  <a:pt x="4754873" y="3747156"/>
                </a:cubicBezTo>
                <a:cubicBezTo>
                  <a:pt x="4712003" y="3747156"/>
                  <a:pt x="4678694" y="3713769"/>
                  <a:pt x="4678694" y="3670900"/>
                </a:cubicBezTo>
                <a:cubicBezTo>
                  <a:pt x="4678694" y="3625679"/>
                  <a:pt x="4712003" y="3592292"/>
                  <a:pt x="4754873" y="3592292"/>
                </a:cubicBezTo>
                <a:close/>
                <a:moveTo>
                  <a:pt x="4495224" y="3592292"/>
                </a:moveTo>
                <a:cubicBezTo>
                  <a:pt x="4540523" y="3592292"/>
                  <a:pt x="4573832" y="3625679"/>
                  <a:pt x="4573832" y="3670900"/>
                </a:cubicBezTo>
                <a:cubicBezTo>
                  <a:pt x="4573832" y="3713769"/>
                  <a:pt x="4540523" y="3747156"/>
                  <a:pt x="4495224" y="3747156"/>
                </a:cubicBezTo>
                <a:cubicBezTo>
                  <a:pt x="4452354" y="3747156"/>
                  <a:pt x="4418967" y="3713769"/>
                  <a:pt x="4418967" y="3670900"/>
                </a:cubicBezTo>
                <a:cubicBezTo>
                  <a:pt x="4418967" y="3625679"/>
                  <a:pt x="4452354" y="3592292"/>
                  <a:pt x="4495224" y="3592292"/>
                </a:cubicBezTo>
                <a:close/>
                <a:moveTo>
                  <a:pt x="4235575" y="3592292"/>
                </a:moveTo>
                <a:cubicBezTo>
                  <a:pt x="4278445" y="3592292"/>
                  <a:pt x="4314183" y="3625679"/>
                  <a:pt x="4314183" y="3670900"/>
                </a:cubicBezTo>
                <a:cubicBezTo>
                  <a:pt x="4314183" y="3713769"/>
                  <a:pt x="4278445" y="3747156"/>
                  <a:pt x="4235575" y="3747156"/>
                </a:cubicBezTo>
                <a:cubicBezTo>
                  <a:pt x="4192705" y="3747156"/>
                  <a:pt x="4156967" y="3713769"/>
                  <a:pt x="4156967" y="3670900"/>
                </a:cubicBezTo>
                <a:cubicBezTo>
                  <a:pt x="4156967" y="3625679"/>
                  <a:pt x="4192705" y="3592292"/>
                  <a:pt x="4235575" y="3592292"/>
                </a:cubicBezTo>
                <a:close/>
                <a:moveTo>
                  <a:pt x="3975926" y="3592292"/>
                </a:moveTo>
                <a:cubicBezTo>
                  <a:pt x="4018796" y="3592292"/>
                  <a:pt x="4054534" y="3625679"/>
                  <a:pt x="4054534" y="3670900"/>
                </a:cubicBezTo>
                <a:cubicBezTo>
                  <a:pt x="4054534" y="3713769"/>
                  <a:pt x="4018796" y="3747156"/>
                  <a:pt x="3975926" y="3747156"/>
                </a:cubicBezTo>
                <a:cubicBezTo>
                  <a:pt x="3933057" y="3747156"/>
                  <a:pt x="3897319" y="3713769"/>
                  <a:pt x="3897319" y="3670900"/>
                </a:cubicBezTo>
                <a:cubicBezTo>
                  <a:pt x="3897319" y="3625679"/>
                  <a:pt x="3933057" y="3592292"/>
                  <a:pt x="3975926" y="3592292"/>
                </a:cubicBezTo>
                <a:close/>
                <a:moveTo>
                  <a:pt x="3716277" y="3592292"/>
                </a:moveTo>
                <a:cubicBezTo>
                  <a:pt x="3759147" y="3592292"/>
                  <a:pt x="3794885" y="3625679"/>
                  <a:pt x="3794885" y="3670900"/>
                </a:cubicBezTo>
                <a:cubicBezTo>
                  <a:pt x="3794885" y="3713769"/>
                  <a:pt x="3759147" y="3747156"/>
                  <a:pt x="3716277" y="3747156"/>
                </a:cubicBezTo>
                <a:cubicBezTo>
                  <a:pt x="3673408" y="3747156"/>
                  <a:pt x="3637670" y="3713769"/>
                  <a:pt x="3637670" y="3670900"/>
                </a:cubicBezTo>
                <a:cubicBezTo>
                  <a:pt x="3637670" y="3625679"/>
                  <a:pt x="3673408" y="3592292"/>
                  <a:pt x="3716277" y="3592292"/>
                </a:cubicBezTo>
                <a:close/>
                <a:moveTo>
                  <a:pt x="3456628" y="3592292"/>
                </a:moveTo>
                <a:cubicBezTo>
                  <a:pt x="3499498" y="3592292"/>
                  <a:pt x="3535236" y="3625679"/>
                  <a:pt x="3535236" y="3670900"/>
                </a:cubicBezTo>
                <a:cubicBezTo>
                  <a:pt x="3535236" y="3713769"/>
                  <a:pt x="3499498" y="3747156"/>
                  <a:pt x="3456628" y="3747156"/>
                </a:cubicBezTo>
                <a:cubicBezTo>
                  <a:pt x="3413680" y="3747156"/>
                  <a:pt x="3378021" y="3713769"/>
                  <a:pt x="3378021" y="3670900"/>
                </a:cubicBezTo>
                <a:cubicBezTo>
                  <a:pt x="3378021" y="3625679"/>
                  <a:pt x="3413680" y="3592292"/>
                  <a:pt x="3456628" y="3592292"/>
                </a:cubicBezTo>
                <a:close/>
                <a:moveTo>
                  <a:pt x="3196901" y="3592292"/>
                </a:moveTo>
                <a:cubicBezTo>
                  <a:pt x="3239849" y="3592292"/>
                  <a:pt x="3275587" y="3625679"/>
                  <a:pt x="3275587" y="3670900"/>
                </a:cubicBezTo>
                <a:cubicBezTo>
                  <a:pt x="3275587" y="3713769"/>
                  <a:pt x="3239849" y="3747156"/>
                  <a:pt x="3196901" y="3747156"/>
                </a:cubicBezTo>
                <a:cubicBezTo>
                  <a:pt x="3154031" y="3747156"/>
                  <a:pt x="3118293" y="3713769"/>
                  <a:pt x="3118293" y="3670900"/>
                </a:cubicBezTo>
                <a:cubicBezTo>
                  <a:pt x="3118293" y="3625679"/>
                  <a:pt x="3154031" y="3592292"/>
                  <a:pt x="3196901" y="3592292"/>
                </a:cubicBezTo>
                <a:close/>
                <a:moveTo>
                  <a:pt x="2937253" y="3592292"/>
                </a:moveTo>
                <a:cubicBezTo>
                  <a:pt x="2980123" y="3592292"/>
                  <a:pt x="3015861" y="3625679"/>
                  <a:pt x="3015861" y="3670900"/>
                </a:cubicBezTo>
                <a:cubicBezTo>
                  <a:pt x="3015861" y="3713769"/>
                  <a:pt x="2980123" y="3747156"/>
                  <a:pt x="2937253" y="3747156"/>
                </a:cubicBezTo>
                <a:cubicBezTo>
                  <a:pt x="2894383" y="3747156"/>
                  <a:pt x="2858645" y="3713769"/>
                  <a:pt x="2858645" y="3670900"/>
                </a:cubicBezTo>
                <a:cubicBezTo>
                  <a:pt x="2858645" y="3625679"/>
                  <a:pt x="2894383" y="3592292"/>
                  <a:pt x="2937253" y="3592292"/>
                </a:cubicBezTo>
                <a:close/>
                <a:moveTo>
                  <a:pt x="2677604" y="3592292"/>
                </a:moveTo>
                <a:cubicBezTo>
                  <a:pt x="2720474" y="3592292"/>
                  <a:pt x="2756212" y="3625679"/>
                  <a:pt x="2756212" y="3670900"/>
                </a:cubicBezTo>
                <a:cubicBezTo>
                  <a:pt x="2756212" y="3713769"/>
                  <a:pt x="2720474" y="3747156"/>
                  <a:pt x="2677604" y="3747156"/>
                </a:cubicBezTo>
                <a:cubicBezTo>
                  <a:pt x="2634734" y="3747156"/>
                  <a:pt x="2598996" y="3713769"/>
                  <a:pt x="2598996" y="3670900"/>
                </a:cubicBezTo>
                <a:cubicBezTo>
                  <a:pt x="2598996" y="3625679"/>
                  <a:pt x="2634734" y="3592292"/>
                  <a:pt x="2677604" y="3592292"/>
                </a:cubicBezTo>
                <a:close/>
                <a:moveTo>
                  <a:pt x="2417955" y="3592292"/>
                </a:moveTo>
                <a:cubicBezTo>
                  <a:pt x="2460825" y="3592292"/>
                  <a:pt x="2496563" y="3625679"/>
                  <a:pt x="2496563" y="3670900"/>
                </a:cubicBezTo>
                <a:cubicBezTo>
                  <a:pt x="2496563" y="3713769"/>
                  <a:pt x="2460825" y="3747156"/>
                  <a:pt x="2417955" y="3747156"/>
                </a:cubicBezTo>
                <a:cubicBezTo>
                  <a:pt x="2375085" y="3747156"/>
                  <a:pt x="2339347" y="3713769"/>
                  <a:pt x="2339347" y="3670900"/>
                </a:cubicBezTo>
                <a:cubicBezTo>
                  <a:pt x="2339347" y="3625679"/>
                  <a:pt x="2375085" y="3592292"/>
                  <a:pt x="2417955" y="3592292"/>
                </a:cubicBezTo>
                <a:close/>
                <a:moveTo>
                  <a:pt x="2158306" y="3592292"/>
                </a:moveTo>
                <a:cubicBezTo>
                  <a:pt x="2201176" y="3592292"/>
                  <a:pt x="2236914" y="3625679"/>
                  <a:pt x="2236914" y="3670900"/>
                </a:cubicBezTo>
                <a:cubicBezTo>
                  <a:pt x="2236914" y="3713769"/>
                  <a:pt x="2201176" y="3747156"/>
                  <a:pt x="2158306" y="3747156"/>
                </a:cubicBezTo>
                <a:cubicBezTo>
                  <a:pt x="2115437" y="3747156"/>
                  <a:pt x="2079699" y="3713769"/>
                  <a:pt x="2079699" y="3670900"/>
                </a:cubicBezTo>
                <a:cubicBezTo>
                  <a:pt x="2079699" y="3625679"/>
                  <a:pt x="2115437" y="3592292"/>
                  <a:pt x="2158306" y="3592292"/>
                </a:cubicBezTo>
                <a:close/>
                <a:moveTo>
                  <a:pt x="1898657" y="3592292"/>
                </a:moveTo>
                <a:cubicBezTo>
                  <a:pt x="1941527" y="3592292"/>
                  <a:pt x="1977265" y="3625679"/>
                  <a:pt x="1977265" y="3670900"/>
                </a:cubicBezTo>
                <a:cubicBezTo>
                  <a:pt x="1977265" y="3713769"/>
                  <a:pt x="1941527" y="3747156"/>
                  <a:pt x="1898657" y="3747156"/>
                </a:cubicBezTo>
                <a:cubicBezTo>
                  <a:pt x="1855788" y="3747156"/>
                  <a:pt x="1820050" y="3713769"/>
                  <a:pt x="1820050" y="3670900"/>
                </a:cubicBezTo>
                <a:cubicBezTo>
                  <a:pt x="1820050" y="3625679"/>
                  <a:pt x="1855788" y="3592292"/>
                  <a:pt x="1898657" y="3592292"/>
                </a:cubicBezTo>
                <a:close/>
                <a:moveTo>
                  <a:pt x="1639009" y="3592292"/>
                </a:moveTo>
                <a:cubicBezTo>
                  <a:pt x="1681878" y="3592292"/>
                  <a:pt x="1715187" y="3625679"/>
                  <a:pt x="1715187" y="3670900"/>
                </a:cubicBezTo>
                <a:cubicBezTo>
                  <a:pt x="1715187" y="3713769"/>
                  <a:pt x="1681878" y="3747156"/>
                  <a:pt x="1639009" y="3747156"/>
                </a:cubicBezTo>
                <a:cubicBezTo>
                  <a:pt x="1593709" y="3747156"/>
                  <a:pt x="1560401" y="3713769"/>
                  <a:pt x="1560401" y="3670900"/>
                </a:cubicBezTo>
                <a:cubicBezTo>
                  <a:pt x="1560401" y="3625679"/>
                  <a:pt x="1593709" y="3592292"/>
                  <a:pt x="1639009" y="3592292"/>
                </a:cubicBezTo>
                <a:close/>
                <a:moveTo>
                  <a:pt x="1379361" y="3592292"/>
                </a:moveTo>
                <a:cubicBezTo>
                  <a:pt x="1422230" y="3592292"/>
                  <a:pt x="1455539" y="3625679"/>
                  <a:pt x="1455539" y="3670900"/>
                </a:cubicBezTo>
                <a:cubicBezTo>
                  <a:pt x="1455539" y="3713769"/>
                  <a:pt x="1422230" y="3747156"/>
                  <a:pt x="1379361" y="3747156"/>
                </a:cubicBezTo>
                <a:cubicBezTo>
                  <a:pt x="1334061" y="3747156"/>
                  <a:pt x="1300674" y="3713769"/>
                  <a:pt x="1300674" y="3670900"/>
                </a:cubicBezTo>
                <a:cubicBezTo>
                  <a:pt x="1300674" y="3625679"/>
                  <a:pt x="1334061" y="3592292"/>
                  <a:pt x="1379361" y="3592292"/>
                </a:cubicBezTo>
                <a:close/>
                <a:moveTo>
                  <a:pt x="1117282" y="3592292"/>
                </a:moveTo>
                <a:cubicBezTo>
                  <a:pt x="1162581" y="3592292"/>
                  <a:pt x="1195890" y="3625679"/>
                  <a:pt x="1195890" y="3670900"/>
                </a:cubicBezTo>
                <a:cubicBezTo>
                  <a:pt x="1195890" y="3713769"/>
                  <a:pt x="1162581" y="3747156"/>
                  <a:pt x="1117282" y="3747156"/>
                </a:cubicBezTo>
                <a:cubicBezTo>
                  <a:pt x="1074412" y="3747156"/>
                  <a:pt x="1041025" y="3713769"/>
                  <a:pt x="1041025" y="3670900"/>
                </a:cubicBezTo>
                <a:cubicBezTo>
                  <a:pt x="1041025" y="3625679"/>
                  <a:pt x="1074412" y="3592292"/>
                  <a:pt x="1117282" y="3592292"/>
                </a:cubicBezTo>
                <a:close/>
                <a:moveTo>
                  <a:pt x="857633" y="3592292"/>
                </a:moveTo>
                <a:cubicBezTo>
                  <a:pt x="902854" y="3592292"/>
                  <a:pt x="936240" y="3625679"/>
                  <a:pt x="936240" y="3670900"/>
                </a:cubicBezTo>
                <a:cubicBezTo>
                  <a:pt x="936240" y="3713769"/>
                  <a:pt x="902854" y="3747156"/>
                  <a:pt x="857633" y="3747156"/>
                </a:cubicBezTo>
                <a:cubicBezTo>
                  <a:pt x="814763" y="3747156"/>
                  <a:pt x="781376" y="3713769"/>
                  <a:pt x="781376" y="3670900"/>
                </a:cubicBezTo>
                <a:cubicBezTo>
                  <a:pt x="781376" y="3625679"/>
                  <a:pt x="814763" y="3592292"/>
                  <a:pt x="857633" y="3592292"/>
                </a:cubicBezTo>
                <a:close/>
                <a:moveTo>
                  <a:pt x="597984" y="3592292"/>
                </a:moveTo>
                <a:cubicBezTo>
                  <a:pt x="643205" y="3592292"/>
                  <a:pt x="676591" y="3625679"/>
                  <a:pt x="676591" y="3670900"/>
                </a:cubicBezTo>
                <a:cubicBezTo>
                  <a:pt x="676591" y="3713769"/>
                  <a:pt x="643205" y="3747156"/>
                  <a:pt x="597984" y="3747156"/>
                </a:cubicBezTo>
                <a:cubicBezTo>
                  <a:pt x="555114" y="3747156"/>
                  <a:pt x="521727" y="3713769"/>
                  <a:pt x="521727" y="3670900"/>
                </a:cubicBezTo>
                <a:cubicBezTo>
                  <a:pt x="521727" y="3625679"/>
                  <a:pt x="555114" y="3592292"/>
                  <a:pt x="597984" y="3592292"/>
                </a:cubicBezTo>
                <a:close/>
                <a:moveTo>
                  <a:pt x="338335" y="3592292"/>
                </a:moveTo>
                <a:cubicBezTo>
                  <a:pt x="383556" y="3592292"/>
                  <a:pt x="416943" y="3625679"/>
                  <a:pt x="416943" y="3670900"/>
                </a:cubicBezTo>
                <a:cubicBezTo>
                  <a:pt x="416943" y="3713769"/>
                  <a:pt x="383556" y="3747156"/>
                  <a:pt x="338335" y="3747156"/>
                </a:cubicBezTo>
                <a:cubicBezTo>
                  <a:pt x="295387" y="3747156"/>
                  <a:pt x="259728" y="3713769"/>
                  <a:pt x="259728" y="3670900"/>
                </a:cubicBezTo>
                <a:cubicBezTo>
                  <a:pt x="259728" y="3625679"/>
                  <a:pt x="295387" y="3592292"/>
                  <a:pt x="338335" y="3592292"/>
                </a:cubicBezTo>
                <a:close/>
                <a:moveTo>
                  <a:pt x="6055546" y="3292124"/>
                </a:moveTo>
                <a:cubicBezTo>
                  <a:pt x="6098416" y="3292124"/>
                  <a:pt x="6134154" y="3327862"/>
                  <a:pt x="6134154" y="3370732"/>
                </a:cubicBezTo>
                <a:cubicBezTo>
                  <a:pt x="6134154" y="3413602"/>
                  <a:pt x="6098416" y="3449340"/>
                  <a:pt x="6055546" y="3449340"/>
                </a:cubicBezTo>
                <a:cubicBezTo>
                  <a:pt x="6012676" y="3449340"/>
                  <a:pt x="5976938" y="3413602"/>
                  <a:pt x="5976938" y="3370732"/>
                </a:cubicBezTo>
                <a:cubicBezTo>
                  <a:pt x="5976938" y="3327862"/>
                  <a:pt x="6012676" y="3292124"/>
                  <a:pt x="6055546" y="3292124"/>
                </a:cubicBezTo>
                <a:close/>
                <a:moveTo>
                  <a:pt x="5795897" y="3292124"/>
                </a:moveTo>
                <a:cubicBezTo>
                  <a:pt x="5838767" y="3292124"/>
                  <a:pt x="5874505" y="3327862"/>
                  <a:pt x="5874505" y="3370732"/>
                </a:cubicBezTo>
                <a:cubicBezTo>
                  <a:pt x="5874505" y="3413602"/>
                  <a:pt x="5838767" y="3449340"/>
                  <a:pt x="5795897" y="3449340"/>
                </a:cubicBezTo>
                <a:cubicBezTo>
                  <a:pt x="5750676" y="3449340"/>
                  <a:pt x="5717289" y="3413602"/>
                  <a:pt x="5717289" y="3370732"/>
                </a:cubicBezTo>
                <a:cubicBezTo>
                  <a:pt x="5717289" y="3327862"/>
                  <a:pt x="5750676" y="3292124"/>
                  <a:pt x="5795897" y="3292124"/>
                </a:cubicBezTo>
                <a:close/>
                <a:moveTo>
                  <a:pt x="5536248" y="3292124"/>
                </a:moveTo>
                <a:cubicBezTo>
                  <a:pt x="5579118" y="3292124"/>
                  <a:pt x="5614856" y="3327862"/>
                  <a:pt x="5614856" y="3370732"/>
                </a:cubicBezTo>
                <a:cubicBezTo>
                  <a:pt x="5614856" y="3413602"/>
                  <a:pt x="5579118" y="3449340"/>
                  <a:pt x="5536248" y="3449340"/>
                </a:cubicBezTo>
                <a:cubicBezTo>
                  <a:pt x="5491027" y="3449340"/>
                  <a:pt x="5457640" y="3413602"/>
                  <a:pt x="5457640" y="3370732"/>
                </a:cubicBezTo>
                <a:cubicBezTo>
                  <a:pt x="5457640" y="3327862"/>
                  <a:pt x="5491027" y="3292124"/>
                  <a:pt x="5536248" y="3292124"/>
                </a:cubicBezTo>
                <a:close/>
                <a:moveTo>
                  <a:pt x="5274248" y="3292124"/>
                </a:moveTo>
                <a:cubicBezTo>
                  <a:pt x="5319469" y="3292124"/>
                  <a:pt x="5352856" y="3327862"/>
                  <a:pt x="5352856" y="3370732"/>
                </a:cubicBezTo>
                <a:cubicBezTo>
                  <a:pt x="5352856" y="3413602"/>
                  <a:pt x="5319469" y="3449340"/>
                  <a:pt x="5274248" y="3449340"/>
                </a:cubicBezTo>
                <a:cubicBezTo>
                  <a:pt x="5231300" y="3449340"/>
                  <a:pt x="5197991" y="3413602"/>
                  <a:pt x="5197991" y="3370732"/>
                </a:cubicBezTo>
                <a:cubicBezTo>
                  <a:pt x="5197991" y="3327862"/>
                  <a:pt x="5231300" y="3292124"/>
                  <a:pt x="5274248" y="3292124"/>
                </a:cubicBezTo>
                <a:close/>
                <a:moveTo>
                  <a:pt x="5014522" y="3292124"/>
                </a:moveTo>
                <a:cubicBezTo>
                  <a:pt x="5059821" y="3292124"/>
                  <a:pt x="5093130" y="3327862"/>
                  <a:pt x="5093130" y="3370732"/>
                </a:cubicBezTo>
                <a:cubicBezTo>
                  <a:pt x="5093130" y="3413602"/>
                  <a:pt x="5059821" y="3449340"/>
                  <a:pt x="5014522" y="3449340"/>
                </a:cubicBezTo>
                <a:cubicBezTo>
                  <a:pt x="4971652" y="3449340"/>
                  <a:pt x="4938343" y="3413602"/>
                  <a:pt x="4938343" y="3370732"/>
                </a:cubicBezTo>
                <a:cubicBezTo>
                  <a:pt x="4938343" y="3327862"/>
                  <a:pt x="4971652" y="3292124"/>
                  <a:pt x="5014522" y="3292124"/>
                </a:cubicBezTo>
                <a:close/>
                <a:moveTo>
                  <a:pt x="4754873" y="3292124"/>
                </a:moveTo>
                <a:cubicBezTo>
                  <a:pt x="4800172" y="3292124"/>
                  <a:pt x="4833481" y="3327862"/>
                  <a:pt x="4833481" y="3370732"/>
                </a:cubicBezTo>
                <a:cubicBezTo>
                  <a:pt x="4833481" y="3413602"/>
                  <a:pt x="4800172" y="3449340"/>
                  <a:pt x="4754873" y="3449340"/>
                </a:cubicBezTo>
                <a:cubicBezTo>
                  <a:pt x="4712003" y="3449340"/>
                  <a:pt x="4678694" y="3413602"/>
                  <a:pt x="4678694" y="3370732"/>
                </a:cubicBezTo>
                <a:cubicBezTo>
                  <a:pt x="4678694" y="3327862"/>
                  <a:pt x="4712003" y="3292124"/>
                  <a:pt x="4754873" y="3292124"/>
                </a:cubicBezTo>
                <a:close/>
                <a:moveTo>
                  <a:pt x="4495224" y="3292124"/>
                </a:moveTo>
                <a:cubicBezTo>
                  <a:pt x="4540523" y="3292124"/>
                  <a:pt x="4573832" y="3327862"/>
                  <a:pt x="4573832" y="3370732"/>
                </a:cubicBezTo>
                <a:cubicBezTo>
                  <a:pt x="4573832" y="3413602"/>
                  <a:pt x="4540523" y="3449340"/>
                  <a:pt x="4495224" y="3449340"/>
                </a:cubicBezTo>
                <a:cubicBezTo>
                  <a:pt x="4452354" y="3449340"/>
                  <a:pt x="4418967" y="3413602"/>
                  <a:pt x="4418967" y="3370732"/>
                </a:cubicBezTo>
                <a:cubicBezTo>
                  <a:pt x="4418967" y="3327862"/>
                  <a:pt x="4452354" y="3292124"/>
                  <a:pt x="4495224" y="3292124"/>
                </a:cubicBezTo>
                <a:close/>
                <a:moveTo>
                  <a:pt x="4235575" y="3292124"/>
                </a:moveTo>
                <a:cubicBezTo>
                  <a:pt x="4278445" y="3292124"/>
                  <a:pt x="4314183" y="3327862"/>
                  <a:pt x="4314183" y="3370732"/>
                </a:cubicBezTo>
                <a:cubicBezTo>
                  <a:pt x="4314183" y="3413602"/>
                  <a:pt x="4278445" y="3449340"/>
                  <a:pt x="4235575" y="3449340"/>
                </a:cubicBezTo>
                <a:cubicBezTo>
                  <a:pt x="4192705" y="3449340"/>
                  <a:pt x="4156967" y="3413602"/>
                  <a:pt x="4156967" y="3370732"/>
                </a:cubicBezTo>
                <a:cubicBezTo>
                  <a:pt x="4156967" y="3327862"/>
                  <a:pt x="4192705" y="3292124"/>
                  <a:pt x="4235575" y="3292124"/>
                </a:cubicBezTo>
                <a:close/>
                <a:moveTo>
                  <a:pt x="3975926" y="3292124"/>
                </a:moveTo>
                <a:cubicBezTo>
                  <a:pt x="4018796" y="3292124"/>
                  <a:pt x="4054534" y="3327862"/>
                  <a:pt x="4054534" y="3370732"/>
                </a:cubicBezTo>
                <a:cubicBezTo>
                  <a:pt x="4054534" y="3413602"/>
                  <a:pt x="4018796" y="3449340"/>
                  <a:pt x="3975926" y="3449340"/>
                </a:cubicBezTo>
                <a:cubicBezTo>
                  <a:pt x="3933057" y="3449340"/>
                  <a:pt x="3897319" y="3413602"/>
                  <a:pt x="3897319" y="3370732"/>
                </a:cubicBezTo>
                <a:cubicBezTo>
                  <a:pt x="3897319" y="3327862"/>
                  <a:pt x="3933057" y="3292124"/>
                  <a:pt x="3975926" y="3292124"/>
                </a:cubicBezTo>
                <a:close/>
                <a:moveTo>
                  <a:pt x="3716277" y="3292124"/>
                </a:moveTo>
                <a:cubicBezTo>
                  <a:pt x="3759147" y="3292124"/>
                  <a:pt x="3794885" y="3327862"/>
                  <a:pt x="3794885" y="3370732"/>
                </a:cubicBezTo>
                <a:cubicBezTo>
                  <a:pt x="3794885" y="3413602"/>
                  <a:pt x="3759147" y="3449340"/>
                  <a:pt x="3716277" y="3449340"/>
                </a:cubicBezTo>
                <a:cubicBezTo>
                  <a:pt x="3673408" y="3449340"/>
                  <a:pt x="3637670" y="3413602"/>
                  <a:pt x="3637670" y="3370732"/>
                </a:cubicBezTo>
                <a:cubicBezTo>
                  <a:pt x="3637670" y="3327862"/>
                  <a:pt x="3673408" y="3292124"/>
                  <a:pt x="3716277" y="3292124"/>
                </a:cubicBezTo>
                <a:close/>
                <a:moveTo>
                  <a:pt x="3456628" y="3292124"/>
                </a:moveTo>
                <a:cubicBezTo>
                  <a:pt x="3499498" y="3292124"/>
                  <a:pt x="3535236" y="3327862"/>
                  <a:pt x="3535236" y="3370732"/>
                </a:cubicBezTo>
                <a:cubicBezTo>
                  <a:pt x="3535236" y="3413602"/>
                  <a:pt x="3499498" y="3449340"/>
                  <a:pt x="3456628" y="3449340"/>
                </a:cubicBezTo>
                <a:cubicBezTo>
                  <a:pt x="3413680" y="3449340"/>
                  <a:pt x="3378021" y="3413602"/>
                  <a:pt x="3378021" y="3370732"/>
                </a:cubicBezTo>
                <a:cubicBezTo>
                  <a:pt x="3378021" y="3327862"/>
                  <a:pt x="3413680" y="3292124"/>
                  <a:pt x="3456628" y="3292124"/>
                </a:cubicBezTo>
                <a:close/>
                <a:moveTo>
                  <a:pt x="3196901" y="3292124"/>
                </a:moveTo>
                <a:cubicBezTo>
                  <a:pt x="3239849" y="3292124"/>
                  <a:pt x="3275587" y="3327862"/>
                  <a:pt x="3275587" y="3370732"/>
                </a:cubicBezTo>
                <a:cubicBezTo>
                  <a:pt x="3275587" y="3413602"/>
                  <a:pt x="3239849" y="3449340"/>
                  <a:pt x="3196901" y="3449340"/>
                </a:cubicBezTo>
                <a:cubicBezTo>
                  <a:pt x="3154031" y="3449340"/>
                  <a:pt x="3118293" y="3413602"/>
                  <a:pt x="3118293" y="3370732"/>
                </a:cubicBezTo>
                <a:cubicBezTo>
                  <a:pt x="3118293" y="3327862"/>
                  <a:pt x="3154031" y="3292124"/>
                  <a:pt x="3196901" y="3292124"/>
                </a:cubicBezTo>
                <a:close/>
                <a:moveTo>
                  <a:pt x="2937253" y="3292124"/>
                </a:moveTo>
                <a:cubicBezTo>
                  <a:pt x="2980123" y="3292124"/>
                  <a:pt x="3015861" y="3327862"/>
                  <a:pt x="3015861" y="3370732"/>
                </a:cubicBezTo>
                <a:cubicBezTo>
                  <a:pt x="3015861" y="3413602"/>
                  <a:pt x="2980123" y="3449340"/>
                  <a:pt x="2937253" y="3449340"/>
                </a:cubicBezTo>
                <a:cubicBezTo>
                  <a:pt x="2894383" y="3449340"/>
                  <a:pt x="2858645" y="3413602"/>
                  <a:pt x="2858645" y="3370732"/>
                </a:cubicBezTo>
                <a:cubicBezTo>
                  <a:pt x="2858645" y="3327862"/>
                  <a:pt x="2894383" y="3292124"/>
                  <a:pt x="2937253" y="3292124"/>
                </a:cubicBezTo>
                <a:close/>
                <a:moveTo>
                  <a:pt x="2677604" y="3292124"/>
                </a:moveTo>
                <a:cubicBezTo>
                  <a:pt x="2720474" y="3292124"/>
                  <a:pt x="2756212" y="3327862"/>
                  <a:pt x="2756212" y="3370732"/>
                </a:cubicBezTo>
                <a:cubicBezTo>
                  <a:pt x="2756212" y="3413602"/>
                  <a:pt x="2720474" y="3449340"/>
                  <a:pt x="2677604" y="3449340"/>
                </a:cubicBezTo>
                <a:cubicBezTo>
                  <a:pt x="2634734" y="3449340"/>
                  <a:pt x="2598996" y="3413602"/>
                  <a:pt x="2598996" y="3370732"/>
                </a:cubicBezTo>
                <a:cubicBezTo>
                  <a:pt x="2598996" y="3327862"/>
                  <a:pt x="2634734" y="3292124"/>
                  <a:pt x="2677604" y="3292124"/>
                </a:cubicBezTo>
                <a:close/>
                <a:moveTo>
                  <a:pt x="2417955" y="3292124"/>
                </a:moveTo>
                <a:cubicBezTo>
                  <a:pt x="2460825" y="3292124"/>
                  <a:pt x="2496563" y="3327862"/>
                  <a:pt x="2496563" y="3370732"/>
                </a:cubicBezTo>
                <a:cubicBezTo>
                  <a:pt x="2496563" y="3413602"/>
                  <a:pt x="2460825" y="3449340"/>
                  <a:pt x="2417955" y="3449340"/>
                </a:cubicBezTo>
                <a:cubicBezTo>
                  <a:pt x="2375085" y="3449340"/>
                  <a:pt x="2339347" y="3413602"/>
                  <a:pt x="2339347" y="3370732"/>
                </a:cubicBezTo>
                <a:cubicBezTo>
                  <a:pt x="2339347" y="3327862"/>
                  <a:pt x="2375085" y="3292124"/>
                  <a:pt x="2417955" y="3292124"/>
                </a:cubicBezTo>
                <a:close/>
                <a:moveTo>
                  <a:pt x="2158306" y="3292124"/>
                </a:moveTo>
                <a:cubicBezTo>
                  <a:pt x="2201176" y="3292124"/>
                  <a:pt x="2236914" y="3327862"/>
                  <a:pt x="2236914" y="3370732"/>
                </a:cubicBezTo>
                <a:cubicBezTo>
                  <a:pt x="2236914" y="3413602"/>
                  <a:pt x="2201176" y="3449340"/>
                  <a:pt x="2158306" y="3449340"/>
                </a:cubicBezTo>
                <a:cubicBezTo>
                  <a:pt x="2115437" y="3449340"/>
                  <a:pt x="2079699" y="3413602"/>
                  <a:pt x="2079699" y="3370732"/>
                </a:cubicBezTo>
                <a:cubicBezTo>
                  <a:pt x="2079699" y="3327862"/>
                  <a:pt x="2115437" y="3292124"/>
                  <a:pt x="2158306" y="3292124"/>
                </a:cubicBezTo>
                <a:close/>
                <a:moveTo>
                  <a:pt x="1898657" y="3292124"/>
                </a:moveTo>
                <a:cubicBezTo>
                  <a:pt x="1941527" y="3292124"/>
                  <a:pt x="1977265" y="3327862"/>
                  <a:pt x="1977265" y="3370732"/>
                </a:cubicBezTo>
                <a:cubicBezTo>
                  <a:pt x="1977265" y="3413602"/>
                  <a:pt x="1941527" y="3449340"/>
                  <a:pt x="1898657" y="3449340"/>
                </a:cubicBezTo>
                <a:cubicBezTo>
                  <a:pt x="1855788" y="3449340"/>
                  <a:pt x="1820050" y="3413602"/>
                  <a:pt x="1820050" y="3370732"/>
                </a:cubicBezTo>
                <a:cubicBezTo>
                  <a:pt x="1820050" y="3327862"/>
                  <a:pt x="1855788" y="3292124"/>
                  <a:pt x="1898657" y="3292124"/>
                </a:cubicBezTo>
                <a:close/>
                <a:moveTo>
                  <a:pt x="1639009" y="3292124"/>
                </a:moveTo>
                <a:cubicBezTo>
                  <a:pt x="1681878" y="3292124"/>
                  <a:pt x="1715187" y="3327862"/>
                  <a:pt x="1715187" y="3370732"/>
                </a:cubicBezTo>
                <a:cubicBezTo>
                  <a:pt x="1715187" y="3413602"/>
                  <a:pt x="1681878" y="3449340"/>
                  <a:pt x="1639009" y="3449340"/>
                </a:cubicBezTo>
                <a:cubicBezTo>
                  <a:pt x="1593709" y="3449340"/>
                  <a:pt x="1560401" y="3413602"/>
                  <a:pt x="1560401" y="3370732"/>
                </a:cubicBezTo>
                <a:cubicBezTo>
                  <a:pt x="1560401" y="3327862"/>
                  <a:pt x="1593709" y="3292124"/>
                  <a:pt x="1639009" y="3292124"/>
                </a:cubicBezTo>
                <a:close/>
                <a:moveTo>
                  <a:pt x="1379361" y="3292124"/>
                </a:moveTo>
                <a:cubicBezTo>
                  <a:pt x="1422230" y="3292124"/>
                  <a:pt x="1455539" y="3327862"/>
                  <a:pt x="1455539" y="3370732"/>
                </a:cubicBezTo>
                <a:cubicBezTo>
                  <a:pt x="1455539" y="3413602"/>
                  <a:pt x="1422230" y="3449340"/>
                  <a:pt x="1379361" y="3449340"/>
                </a:cubicBezTo>
                <a:cubicBezTo>
                  <a:pt x="1334061" y="3449340"/>
                  <a:pt x="1300674" y="3413602"/>
                  <a:pt x="1300674" y="3370732"/>
                </a:cubicBezTo>
                <a:cubicBezTo>
                  <a:pt x="1300674" y="3327862"/>
                  <a:pt x="1334061" y="3292124"/>
                  <a:pt x="1379361" y="3292124"/>
                </a:cubicBezTo>
                <a:close/>
                <a:moveTo>
                  <a:pt x="1117282" y="3292124"/>
                </a:moveTo>
                <a:cubicBezTo>
                  <a:pt x="1162581" y="3292124"/>
                  <a:pt x="1195890" y="3327862"/>
                  <a:pt x="1195890" y="3370732"/>
                </a:cubicBezTo>
                <a:cubicBezTo>
                  <a:pt x="1195890" y="3413602"/>
                  <a:pt x="1162581" y="3449340"/>
                  <a:pt x="1117282" y="3449340"/>
                </a:cubicBezTo>
                <a:cubicBezTo>
                  <a:pt x="1074412" y="3449340"/>
                  <a:pt x="1041025" y="3413602"/>
                  <a:pt x="1041025" y="3370732"/>
                </a:cubicBezTo>
                <a:cubicBezTo>
                  <a:pt x="1041025" y="3327862"/>
                  <a:pt x="1074412" y="3292124"/>
                  <a:pt x="1117282" y="3292124"/>
                </a:cubicBezTo>
                <a:close/>
                <a:moveTo>
                  <a:pt x="857633" y="3292124"/>
                </a:moveTo>
                <a:cubicBezTo>
                  <a:pt x="902854" y="3292124"/>
                  <a:pt x="936240" y="3327862"/>
                  <a:pt x="936240" y="3370732"/>
                </a:cubicBezTo>
                <a:cubicBezTo>
                  <a:pt x="936240" y="3413602"/>
                  <a:pt x="902854" y="3449340"/>
                  <a:pt x="857633" y="3449340"/>
                </a:cubicBezTo>
                <a:cubicBezTo>
                  <a:pt x="814763" y="3449340"/>
                  <a:pt x="781376" y="3413602"/>
                  <a:pt x="781376" y="3370732"/>
                </a:cubicBezTo>
                <a:cubicBezTo>
                  <a:pt x="781376" y="3327862"/>
                  <a:pt x="814763" y="3292124"/>
                  <a:pt x="857633" y="3292124"/>
                </a:cubicBezTo>
                <a:close/>
                <a:moveTo>
                  <a:pt x="597984" y="3292124"/>
                </a:moveTo>
                <a:cubicBezTo>
                  <a:pt x="643205" y="3292124"/>
                  <a:pt x="676591" y="3327862"/>
                  <a:pt x="676591" y="3370732"/>
                </a:cubicBezTo>
                <a:cubicBezTo>
                  <a:pt x="676591" y="3413602"/>
                  <a:pt x="643205" y="3449340"/>
                  <a:pt x="597984" y="3449340"/>
                </a:cubicBezTo>
                <a:cubicBezTo>
                  <a:pt x="555114" y="3449340"/>
                  <a:pt x="521727" y="3413602"/>
                  <a:pt x="521727" y="3370732"/>
                </a:cubicBezTo>
                <a:cubicBezTo>
                  <a:pt x="521727" y="3327862"/>
                  <a:pt x="555114" y="3292124"/>
                  <a:pt x="597984" y="3292124"/>
                </a:cubicBezTo>
                <a:close/>
                <a:moveTo>
                  <a:pt x="338335" y="3292124"/>
                </a:moveTo>
                <a:cubicBezTo>
                  <a:pt x="383556" y="3292124"/>
                  <a:pt x="416943" y="3327862"/>
                  <a:pt x="416943" y="3370732"/>
                </a:cubicBezTo>
                <a:cubicBezTo>
                  <a:pt x="416943" y="3413602"/>
                  <a:pt x="383556" y="3449340"/>
                  <a:pt x="338335" y="3449340"/>
                </a:cubicBezTo>
                <a:cubicBezTo>
                  <a:pt x="295387" y="3449340"/>
                  <a:pt x="259728" y="3413602"/>
                  <a:pt x="259728" y="3370732"/>
                </a:cubicBezTo>
                <a:cubicBezTo>
                  <a:pt x="259728" y="3327862"/>
                  <a:pt x="295387" y="3292124"/>
                  <a:pt x="338335" y="3292124"/>
                </a:cubicBezTo>
                <a:close/>
                <a:moveTo>
                  <a:pt x="6315195" y="2991957"/>
                </a:moveTo>
                <a:cubicBezTo>
                  <a:pt x="6358143" y="2991957"/>
                  <a:pt x="6393803" y="3027695"/>
                  <a:pt x="6393803" y="3070565"/>
                </a:cubicBezTo>
                <a:cubicBezTo>
                  <a:pt x="6393803" y="3115864"/>
                  <a:pt x="6358143" y="3149251"/>
                  <a:pt x="6315195" y="3149251"/>
                </a:cubicBezTo>
                <a:cubicBezTo>
                  <a:pt x="6272325" y="3149251"/>
                  <a:pt x="6236587" y="3115864"/>
                  <a:pt x="6236587" y="3070565"/>
                </a:cubicBezTo>
                <a:cubicBezTo>
                  <a:pt x="6236587" y="3027695"/>
                  <a:pt x="6272325" y="2991957"/>
                  <a:pt x="6315195" y="2991957"/>
                </a:cubicBezTo>
                <a:close/>
                <a:moveTo>
                  <a:pt x="5795897" y="2991957"/>
                </a:moveTo>
                <a:cubicBezTo>
                  <a:pt x="5838767" y="2991957"/>
                  <a:pt x="5874505" y="3027695"/>
                  <a:pt x="5874505" y="3070565"/>
                </a:cubicBezTo>
                <a:cubicBezTo>
                  <a:pt x="5874505" y="3115864"/>
                  <a:pt x="5838767" y="3149251"/>
                  <a:pt x="5795897" y="3149251"/>
                </a:cubicBezTo>
                <a:cubicBezTo>
                  <a:pt x="5750676" y="3149251"/>
                  <a:pt x="5717289" y="3115864"/>
                  <a:pt x="5717289" y="3070565"/>
                </a:cubicBezTo>
                <a:cubicBezTo>
                  <a:pt x="5717289" y="3027695"/>
                  <a:pt x="5750676" y="2991957"/>
                  <a:pt x="5795897" y="2991957"/>
                </a:cubicBezTo>
                <a:close/>
                <a:moveTo>
                  <a:pt x="5536248" y="2991957"/>
                </a:moveTo>
                <a:cubicBezTo>
                  <a:pt x="5579118" y="2991957"/>
                  <a:pt x="5614856" y="3027695"/>
                  <a:pt x="5614856" y="3070565"/>
                </a:cubicBezTo>
                <a:cubicBezTo>
                  <a:pt x="5614856" y="3115864"/>
                  <a:pt x="5579118" y="3149251"/>
                  <a:pt x="5536248" y="3149251"/>
                </a:cubicBezTo>
                <a:cubicBezTo>
                  <a:pt x="5491027" y="3149251"/>
                  <a:pt x="5457640" y="3115864"/>
                  <a:pt x="5457640" y="3070565"/>
                </a:cubicBezTo>
                <a:cubicBezTo>
                  <a:pt x="5457640" y="3027695"/>
                  <a:pt x="5491027" y="2991957"/>
                  <a:pt x="5536248" y="2991957"/>
                </a:cubicBezTo>
                <a:close/>
                <a:moveTo>
                  <a:pt x="5274248" y="2991957"/>
                </a:moveTo>
                <a:cubicBezTo>
                  <a:pt x="5319469" y="2991957"/>
                  <a:pt x="5352856" y="3027695"/>
                  <a:pt x="5352856" y="3070565"/>
                </a:cubicBezTo>
                <a:cubicBezTo>
                  <a:pt x="5352856" y="3115864"/>
                  <a:pt x="5319469" y="3149251"/>
                  <a:pt x="5274248" y="3149251"/>
                </a:cubicBezTo>
                <a:cubicBezTo>
                  <a:pt x="5231300" y="3149251"/>
                  <a:pt x="5197991" y="3115864"/>
                  <a:pt x="5197991" y="3070565"/>
                </a:cubicBezTo>
                <a:cubicBezTo>
                  <a:pt x="5197991" y="3027695"/>
                  <a:pt x="5231300" y="2991957"/>
                  <a:pt x="5274248" y="2991957"/>
                </a:cubicBezTo>
                <a:close/>
                <a:moveTo>
                  <a:pt x="5014522" y="2991957"/>
                </a:moveTo>
                <a:cubicBezTo>
                  <a:pt x="5059821" y="2991957"/>
                  <a:pt x="5093130" y="3027695"/>
                  <a:pt x="5093130" y="3070565"/>
                </a:cubicBezTo>
                <a:cubicBezTo>
                  <a:pt x="5093130" y="3115864"/>
                  <a:pt x="5059821" y="3149251"/>
                  <a:pt x="5014522" y="3149251"/>
                </a:cubicBezTo>
                <a:cubicBezTo>
                  <a:pt x="4971652" y="3149251"/>
                  <a:pt x="4938343" y="3115864"/>
                  <a:pt x="4938343" y="3070565"/>
                </a:cubicBezTo>
                <a:cubicBezTo>
                  <a:pt x="4938343" y="3027695"/>
                  <a:pt x="4971652" y="2991957"/>
                  <a:pt x="5014522" y="2991957"/>
                </a:cubicBezTo>
                <a:close/>
                <a:moveTo>
                  <a:pt x="4754873" y="2991957"/>
                </a:moveTo>
                <a:cubicBezTo>
                  <a:pt x="4800172" y="2991957"/>
                  <a:pt x="4833481" y="3027695"/>
                  <a:pt x="4833481" y="3070565"/>
                </a:cubicBezTo>
                <a:cubicBezTo>
                  <a:pt x="4833481" y="3115864"/>
                  <a:pt x="4800172" y="3149251"/>
                  <a:pt x="4754873" y="3149251"/>
                </a:cubicBezTo>
                <a:cubicBezTo>
                  <a:pt x="4712003" y="3149251"/>
                  <a:pt x="4678694" y="3115864"/>
                  <a:pt x="4678694" y="3070565"/>
                </a:cubicBezTo>
                <a:cubicBezTo>
                  <a:pt x="4678694" y="3027695"/>
                  <a:pt x="4712003" y="2991957"/>
                  <a:pt x="4754873" y="2991957"/>
                </a:cubicBezTo>
                <a:close/>
                <a:moveTo>
                  <a:pt x="4495224" y="2991957"/>
                </a:moveTo>
                <a:cubicBezTo>
                  <a:pt x="4540523" y="2991957"/>
                  <a:pt x="4573832" y="3027695"/>
                  <a:pt x="4573832" y="3070565"/>
                </a:cubicBezTo>
                <a:cubicBezTo>
                  <a:pt x="4573832" y="3115864"/>
                  <a:pt x="4540523" y="3149251"/>
                  <a:pt x="4495224" y="3149251"/>
                </a:cubicBezTo>
                <a:cubicBezTo>
                  <a:pt x="4452354" y="3149251"/>
                  <a:pt x="4418967" y="3115864"/>
                  <a:pt x="4418967" y="3070565"/>
                </a:cubicBezTo>
                <a:cubicBezTo>
                  <a:pt x="4418967" y="3027695"/>
                  <a:pt x="4452354" y="2991957"/>
                  <a:pt x="4495224" y="2991957"/>
                </a:cubicBezTo>
                <a:close/>
                <a:moveTo>
                  <a:pt x="4235575" y="2991957"/>
                </a:moveTo>
                <a:cubicBezTo>
                  <a:pt x="4278445" y="2991957"/>
                  <a:pt x="4314183" y="3027695"/>
                  <a:pt x="4314183" y="3070565"/>
                </a:cubicBezTo>
                <a:cubicBezTo>
                  <a:pt x="4314183" y="3115864"/>
                  <a:pt x="4278445" y="3149251"/>
                  <a:pt x="4235575" y="3149251"/>
                </a:cubicBezTo>
                <a:cubicBezTo>
                  <a:pt x="4192705" y="3149251"/>
                  <a:pt x="4156967" y="3115864"/>
                  <a:pt x="4156967" y="3070565"/>
                </a:cubicBezTo>
                <a:cubicBezTo>
                  <a:pt x="4156967" y="3027695"/>
                  <a:pt x="4192705" y="2991957"/>
                  <a:pt x="4235575" y="2991957"/>
                </a:cubicBezTo>
                <a:close/>
                <a:moveTo>
                  <a:pt x="3975926" y="2991957"/>
                </a:moveTo>
                <a:cubicBezTo>
                  <a:pt x="4018796" y="2991957"/>
                  <a:pt x="4054534" y="3027695"/>
                  <a:pt x="4054534" y="3070565"/>
                </a:cubicBezTo>
                <a:cubicBezTo>
                  <a:pt x="4054534" y="3115864"/>
                  <a:pt x="4018796" y="3149251"/>
                  <a:pt x="3975926" y="3149251"/>
                </a:cubicBezTo>
                <a:cubicBezTo>
                  <a:pt x="3933057" y="3149251"/>
                  <a:pt x="3897319" y="3115864"/>
                  <a:pt x="3897319" y="3070565"/>
                </a:cubicBezTo>
                <a:cubicBezTo>
                  <a:pt x="3897319" y="3027695"/>
                  <a:pt x="3933057" y="2991957"/>
                  <a:pt x="3975926" y="2991957"/>
                </a:cubicBezTo>
                <a:close/>
                <a:moveTo>
                  <a:pt x="3716277" y="2991957"/>
                </a:moveTo>
                <a:cubicBezTo>
                  <a:pt x="3759147" y="2991957"/>
                  <a:pt x="3794885" y="3027695"/>
                  <a:pt x="3794885" y="3070565"/>
                </a:cubicBezTo>
                <a:cubicBezTo>
                  <a:pt x="3794885" y="3115864"/>
                  <a:pt x="3759147" y="3149251"/>
                  <a:pt x="3716277" y="3149251"/>
                </a:cubicBezTo>
                <a:cubicBezTo>
                  <a:pt x="3673408" y="3149251"/>
                  <a:pt x="3637670" y="3115864"/>
                  <a:pt x="3637670" y="3070565"/>
                </a:cubicBezTo>
                <a:cubicBezTo>
                  <a:pt x="3637670" y="3027695"/>
                  <a:pt x="3673408" y="2991957"/>
                  <a:pt x="3716277" y="2991957"/>
                </a:cubicBezTo>
                <a:close/>
                <a:moveTo>
                  <a:pt x="3456628" y="2991957"/>
                </a:moveTo>
                <a:cubicBezTo>
                  <a:pt x="3499498" y="2991957"/>
                  <a:pt x="3535236" y="3027695"/>
                  <a:pt x="3535236" y="3070565"/>
                </a:cubicBezTo>
                <a:cubicBezTo>
                  <a:pt x="3535236" y="3115864"/>
                  <a:pt x="3499498" y="3149251"/>
                  <a:pt x="3456628" y="3149251"/>
                </a:cubicBezTo>
                <a:cubicBezTo>
                  <a:pt x="3413680" y="3149251"/>
                  <a:pt x="3378021" y="3115864"/>
                  <a:pt x="3378021" y="3070565"/>
                </a:cubicBezTo>
                <a:cubicBezTo>
                  <a:pt x="3378021" y="3027695"/>
                  <a:pt x="3413680" y="2991957"/>
                  <a:pt x="3456628" y="2991957"/>
                </a:cubicBezTo>
                <a:close/>
                <a:moveTo>
                  <a:pt x="3196901" y="2991957"/>
                </a:moveTo>
                <a:cubicBezTo>
                  <a:pt x="3239849" y="2991957"/>
                  <a:pt x="3275587" y="3027695"/>
                  <a:pt x="3275587" y="3070565"/>
                </a:cubicBezTo>
                <a:cubicBezTo>
                  <a:pt x="3275587" y="3115864"/>
                  <a:pt x="3239849" y="3149251"/>
                  <a:pt x="3196901" y="3149251"/>
                </a:cubicBezTo>
                <a:cubicBezTo>
                  <a:pt x="3154031" y="3149251"/>
                  <a:pt x="3118293" y="3115864"/>
                  <a:pt x="3118293" y="3070565"/>
                </a:cubicBezTo>
                <a:cubicBezTo>
                  <a:pt x="3118293" y="3027695"/>
                  <a:pt x="3154031" y="2991957"/>
                  <a:pt x="3196901" y="2991957"/>
                </a:cubicBezTo>
                <a:close/>
                <a:moveTo>
                  <a:pt x="2937253" y="2991957"/>
                </a:moveTo>
                <a:cubicBezTo>
                  <a:pt x="2980123" y="2991957"/>
                  <a:pt x="3015861" y="3027695"/>
                  <a:pt x="3015861" y="3070565"/>
                </a:cubicBezTo>
                <a:cubicBezTo>
                  <a:pt x="3015861" y="3115864"/>
                  <a:pt x="2980123" y="3149251"/>
                  <a:pt x="2937253" y="3149251"/>
                </a:cubicBezTo>
                <a:cubicBezTo>
                  <a:pt x="2894383" y="3149251"/>
                  <a:pt x="2858645" y="3115864"/>
                  <a:pt x="2858645" y="3070565"/>
                </a:cubicBezTo>
                <a:cubicBezTo>
                  <a:pt x="2858645" y="3027695"/>
                  <a:pt x="2894383" y="2991957"/>
                  <a:pt x="2937253" y="2991957"/>
                </a:cubicBezTo>
                <a:close/>
                <a:moveTo>
                  <a:pt x="2677604" y="2991957"/>
                </a:moveTo>
                <a:cubicBezTo>
                  <a:pt x="2720474" y="2991957"/>
                  <a:pt x="2756212" y="3027695"/>
                  <a:pt x="2756212" y="3070565"/>
                </a:cubicBezTo>
                <a:cubicBezTo>
                  <a:pt x="2756212" y="3115864"/>
                  <a:pt x="2720474" y="3149251"/>
                  <a:pt x="2677604" y="3149251"/>
                </a:cubicBezTo>
                <a:cubicBezTo>
                  <a:pt x="2634734" y="3149251"/>
                  <a:pt x="2598996" y="3115864"/>
                  <a:pt x="2598996" y="3070565"/>
                </a:cubicBezTo>
                <a:cubicBezTo>
                  <a:pt x="2598996" y="3027695"/>
                  <a:pt x="2634734" y="2991957"/>
                  <a:pt x="2677604" y="2991957"/>
                </a:cubicBezTo>
                <a:close/>
                <a:moveTo>
                  <a:pt x="2417955" y="2991957"/>
                </a:moveTo>
                <a:cubicBezTo>
                  <a:pt x="2460825" y="2991957"/>
                  <a:pt x="2496563" y="3027695"/>
                  <a:pt x="2496563" y="3070565"/>
                </a:cubicBezTo>
                <a:cubicBezTo>
                  <a:pt x="2496563" y="3115864"/>
                  <a:pt x="2460825" y="3149251"/>
                  <a:pt x="2417955" y="3149251"/>
                </a:cubicBezTo>
                <a:cubicBezTo>
                  <a:pt x="2375085" y="3149251"/>
                  <a:pt x="2339347" y="3115864"/>
                  <a:pt x="2339347" y="3070565"/>
                </a:cubicBezTo>
                <a:cubicBezTo>
                  <a:pt x="2339347" y="3027695"/>
                  <a:pt x="2375085" y="2991957"/>
                  <a:pt x="2417955" y="2991957"/>
                </a:cubicBezTo>
                <a:close/>
                <a:moveTo>
                  <a:pt x="2158306" y="2991957"/>
                </a:moveTo>
                <a:cubicBezTo>
                  <a:pt x="2201176" y="2991957"/>
                  <a:pt x="2236914" y="3027695"/>
                  <a:pt x="2236914" y="3070565"/>
                </a:cubicBezTo>
                <a:cubicBezTo>
                  <a:pt x="2236914" y="3115864"/>
                  <a:pt x="2201176" y="3149251"/>
                  <a:pt x="2158306" y="3149251"/>
                </a:cubicBezTo>
                <a:cubicBezTo>
                  <a:pt x="2115437" y="3149251"/>
                  <a:pt x="2079699" y="3115864"/>
                  <a:pt x="2079699" y="3070565"/>
                </a:cubicBezTo>
                <a:cubicBezTo>
                  <a:pt x="2079699" y="3027695"/>
                  <a:pt x="2115437" y="2991957"/>
                  <a:pt x="2158306" y="2991957"/>
                </a:cubicBezTo>
                <a:close/>
                <a:moveTo>
                  <a:pt x="1898657" y="2991957"/>
                </a:moveTo>
                <a:cubicBezTo>
                  <a:pt x="1941527" y="2991957"/>
                  <a:pt x="1977265" y="3027695"/>
                  <a:pt x="1977265" y="3070565"/>
                </a:cubicBezTo>
                <a:cubicBezTo>
                  <a:pt x="1977265" y="3115864"/>
                  <a:pt x="1941527" y="3149251"/>
                  <a:pt x="1898657" y="3149251"/>
                </a:cubicBezTo>
                <a:cubicBezTo>
                  <a:pt x="1855788" y="3149251"/>
                  <a:pt x="1820050" y="3115864"/>
                  <a:pt x="1820050" y="3070565"/>
                </a:cubicBezTo>
                <a:cubicBezTo>
                  <a:pt x="1820050" y="3027695"/>
                  <a:pt x="1855788" y="2991957"/>
                  <a:pt x="1898657" y="2991957"/>
                </a:cubicBezTo>
                <a:close/>
                <a:moveTo>
                  <a:pt x="1639009" y="2991957"/>
                </a:moveTo>
                <a:cubicBezTo>
                  <a:pt x="1681878" y="2991957"/>
                  <a:pt x="1715187" y="3027695"/>
                  <a:pt x="1715187" y="3070565"/>
                </a:cubicBezTo>
                <a:cubicBezTo>
                  <a:pt x="1715187" y="3115864"/>
                  <a:pt x="1681878" y="3149251"/>
                  <a:pt x="1639009" y="3149251"/>
                </a:cubicBezTo>
                <a:cubicBezTo>
                  <a:pt x="1593709" y="3149251"/>
                  <a:pt x="1560401" y="3115864"/>
                  <a:pt x="1560401" y="3070565"/>
                </a:cubicBezTo>
                <a:cubicBezTo>
                  <a:pt x="1560401" y="3027695"/>
                  <a:pt x="1593709" y="2991957"/>
                  <a:pt x="1639009" y="2991957"/>
                </a:cubicBezTo>
                <a:close/>
                <a:moveTo>
                  <a:pt x="1379361" y="2991957"/>
                </a:moveTo>
                <a:cubicBezTo>
                  <a:pt x="1422230" y="2991957"/>
                  <a:pt x="1455539" y="3027695"/>
                  <a:pt x="1455539" y="3070565"/>
                </a:cubicBezTo>
                <a:cubicBezTo>
                  <a:pt x="1455539" y="3115864"/>
                  <a:pt x="1422230" y="3149251"/>
                  <a:pt x="1379361" y="3149251"/>
                </a:cubicBezTo>
                <a:cubicBezTo>
                  <a:pt x="1334061" y="3149251"/>
                  <a:pt x="1300674" y="3115864"/>
                  <a:pt x="1300674" y="3070565"/>
                </a:cubicBezTo>
                <a:cubicBezTo>
                  <a:pt x="1300674" y="3027695"/>
                  <a:pt x="1334061" y="2991957"/>
                  <a:pt x="1379361" y="2991957"/>
                </a:cubicBezTo>
                <a:close/>
                <a:moveTo>
                  <a:pt x="1117282" y="2991957"/>
                </a:moveTo>
                <a:cubicBezTo>
                  <a:pt x="1162581" y="2991957"/>
                  <a:pt x="1195890" y="3027695"/>
                  <a:pt x="1195890" y="3070565"/>
                </a:cubicBezTo>
                <a:cubicBezTo>
                  <a:pt x="1195890" y="3115864"/>
                  <a:pt x="1162581" y="3149251"/>
                  <a:pt x="1117282" y="3149251"/>
                </a:cubicBezTo>
                <a:cubicBezTo>
                  <a:pt x="1074412" y="3149251"/>
                  <a:pt x="1041025" y="3115864"/>
                  <a:pt x="1041025" y="3070565"/>
                </a:cubicBezTo>
                <a:cubicBezTo>
                  <a:pt x="1041025" y="3027695"/>
                  <a:pt x="1074412" y="2991957"/>
                  <a:pt x="1117282" y="2991957"/>
                </a:cubicBezTo>
                <a:close/>
                <a:moveTo>
                  <a:pt x="857633" y="2991957"/>
                </a:moveTo>
                <a:cubicBezTo>
                  <a:pt x="902854" y="2991957"/>
                  <a:pt x="936240" y="3027695"/>
                  <a:pt x="936240" y="3070565"/>
                </a:cubicBezTo>
                <a:cubicBezTo>
                  <a:pt x="936240" y="3115864"/>
                  <a:pt x="902854" y="3149251"/>
                  <a:pt x="857633" y="3149251"/>
                </a:cubicBezTo>
                <a:cubicBezTo>
                  <a:pt x="814763" y="3149251"/>
                  <a:pt x="781376" y="3115864"/>
                  <a:pt x="781376" y="3070565"/>
                </a:cubicBezTo>
                <a:cubicBezTo>
                  <a:pt x="781376" y="3027695"/>
                  <a:pt x="814763" y="2991957"/>
                  <a:pt x="857633" y="2991957"/>
                </a:cubicBezTo>
                <a:close/>
                <a:moveTo>
                  <a:pt x="597984" y="2991957"/>
                </a:moveTo>
                <a:cubicBezTo>
                  <a:pt x="643205" y="2991957"/>
                  <a:pt x="676591" y="3027695"/>
                  <a:pt x="676591" y="3070565"/>
                </a:cubicBezTo>
                <a:cubicBezTo>
                  <a:pt x="676591" y="3115864"/>
                  <a:pt x="643205" y="3149251"/>
                  <a:pt x="597984" y="3149251"/>
                </a:cubicBezTo>
                <a:cubicBezTo>
                  <a:pt x="555114" y="3149251"/>
                  <a:pt x="521727" y="3115864"/>
                  <a:pt x="521727" y="3070565"/>
                </a:cubicBezTo>
                <a:cubicBezTo>
                  <a:pt x="521727" y="3027695"/>
                  <a:pt x="555114" y="2991957"/>
                  <a:pt x="597984" y="2991957"/>
                </a:cubicBezTo>
                <a:close/>
                <a:moveTo>
                  <a:pt x="338335" y="2991957"/>
                </a:moveTo>
                <a:cubicBezTo>
                  <a:pt x="383556" y="2991957"/>
                  <a:pt x="416943" y="3027695"/>
                  <a:pt x="416943" y="3070565"/>
                </a:cubicBezTo>
                <a:cubicBezTo>
                  <a:pt x="416943" y="3115864"/>
                  <a:pt x="383556" y="3149251"/>
                  <a:pt x="338335" y="3149251"/>
                </a:cubicBezTo>
                <a:cubicBezTo>
                  <a:pt x="295387" y="3149251"/>
                  <a:pt x="259728" y="3115864"/>
                  <a:pt x="259728" y="3070565"/>
                </a:cubicBezTo>
                <a:cubicBezTo>
                  <a:pt x="259728" y="3027695"/>
                  <a:pt x="295387" y="2991957"/>
                  <a:pt x="338335" y="2991957"/>
                </a:cubicBezTo>
                <a:close/>
                <a:moveTo>
                  <a:pt x="78608" y="2991957"/>
                </a:moveTo>
                <a:cubicBezTo>
                  <a:pt x="121556" y="2991957"/>
                  <a:pt x="157294" y="3027695"/>
                  <a:pt x="157294" y="3070565"/>
                </a:cubicBezTo>
                <a:cubicBezTo>
                  <a:pt x="157294" y="3115864"/>
                  <a:pt x="121556" y="3149251"/>
                  <a:pt x="78608" y="3149251"/>
                </a:cubicBezTo>
                <a:cubicBezTo>
                  <a:pt x="35738" y="3149251"/>
                  <a:pt x="0" y="3115864"/>
                  <a:pt x="0" y="3070565"/>
                </a:cubicBezTo>
                <a:cubicBezTo>
                  <a:pt x="0" y="3027695"/>
                  <a:pt x="35738" y="2991957"/>
                  <a:pt x="78608" y="2991957"/>
                </a:cubicBezTo>
                <a:close/>
                <a:moveTo>
                  <a:pt x="6055546" y="2694219"/>
                </a:moveTo>
                <a:cubicBezTo>
                  <a:pt x="6098416" y="2694219"/>
                  <a:pt x="6134154" y="2729957"/>
                  <a:pt x="6134154" y="2772827"/>
                </a:cubicBezTo>
                <a:cubicBezTo>
                  <a:pt x="6134154" y="2815697"/>
                  <a:pt x="6098416" y="2851435"/>
                  <a:pt x="6055546" y="2851435"/>
                </a:cubicBezTo>
                <a:cubicBezTo>
                  <a:pt x="6012676" y="2851435"/>
                  <a:pt x="5976938" y="2815697"/>
                  <a:pt x="5976938" y="2772827"/>
                </a:cubicBezTo>
                <a:cubicBezTo>
                  <a:pt x="5976938" y="2729957"/>
                  <a:pt x="6012676" y="2694219"/>
                  <a:pt x="6055546" y="2694219"/>
                </a:cubicBezTo>
                <a:close/>
                <a:moveTo>
                  <a:pt x="5795897" y="2694219"/>
                </a:moveTo>
                <a:cubicBezTo>
                  <a:pt x="5838767" y="2694219"/>
                  <a:pt x="5874505" y="2729957"/>
                  <a:pt x="5874505" y="2772827"/>
                </a:cubicBezTo>
                <a:cubicBezTo>
                  <a:pt x="5874505" y="2815697"/>
                  <a:pt x="5838767" y="2851435"/>
                  <a:pt x="5795897" y="2851435"/>
                </a:cubicBezTo>
                <a:cubicBezTo>
                  <a:pt x="5750676" y="2851435"/>
                  <a:pt x="5717289" y="2815697"/>
                  <a:pt x="5717289" y="2772827"/>
                </a:cubicBezTo>
                <a:cubicBezTo>
                  <a:pt x="5717289" y="2729957"/>
                  <a:pt x="5750676" y="2694219"/>
                  <a:pt x="5795897" y="2694219"/>
                </a:cubicBezTo>
                <a:close/>
                <a:moveTo>
                  <a:pt x="5536248" y="2694219"/>
                </a:moveTo>
                <a:cubicBezTo>
                  <a:pt x="5579118" y="2694219"/>
                  <a:pt x="5614856" y="2729957"/>
                  <a:pt x="5614856" y="2772827"/>
                </a:cubicBezTo>
                <a:cubicBezTo>
                  <a:pt x="5614856" y="2815697"/>
                  <a:pt x="5579118" y="2851435"/>
                  <a:pt x="5536248" y="2851435"/>
                </a:cubicBezTo>
                <a:cubicBezTo>
                  <a:pt x="5491027" y="2851435"/>
                  <a:pt x="5457640" y="2815697"/>
                  <a:pt x="5457640" y="2772827"/>
                </a:cubicBezTo>
                <a:cubicBezTo>
                  <a:pt x="5457640" y="2729957"/>
                  <a:pt x="5491027" y="2694219"/>
                  <a:pt x="5536248" y="2694219"/>
                </a:cubicBezTo>
                <a:close/>
                <a:moveTo>
                  <a:pt x="5274248" y="2694219"/>
                </a:moveTo>
                <a:cubicBezTo>
                  <a:pt x="5319469" y="2694219"/>
                  <a:pt x="5352856" y="2729957"/>
                  <a:pt x="5352856" y="2772827"/>
                </a:cubicBezTo>
                <a:cubicBezTo>
                  <a:pt x="5352856" y="2815697"/>
                  <a:pt x="5319469" y="2851435"/>
                  <a:pt x="5274248" y="2851435"/>
                </a:cubicBezTo>
                <a:cubicBezTo>
                  <a:pt x="5231300" y="2851435"/>
                  <a:pt x="5197991" y="2815697"/>
                  <a:pt x="5197991" y="2772827"/>
                </a:cubicBezTo>
                <a:cubicBezTo>
                  <a:pt x="5197991" y="2729957"/>
                  <a:pt x="5231300" y="2694219"/>
                  <a:pt x="5274248" y="2694219"/>
                </a:cubicBezTo>
                <a:close/>
                <a:moveTo>
                  <a:pt x="5014522" y="2694219"/>
                </a:moveTo>
                <a:cubicBezTo>
                  <a:pt x="5059821" y="2694219"/>
                  <a:pt x="5093130" y="2729957"/>
                  <a:pt x="5093130" y="2772827"/>
                </a:cubicBezTo>
                <a:cubicBezTo>
                  <a:pt x="5093130" y="2815697"/>
                  <a:pt x="5059821" y="2851435"/>
                  <a:pt x="5014522" y="2851435"/>
                </a:cubicBezTo>
                <a:cubicBezTo>
                  <a:pt x="4971652" y="2851435"/>
                  <a:pt x="4938343" y="2815697"/>
                  <a:pt x="4938343" y="2772827"/>
                </a:cubicBezTo>
                <a:cubicBezTo>
                  <a:pt x="4938343" y="2729957"/>
                  <a:pt x="4971652" y="2694219"/>
                  <a:pt x="5014522" y="2694219"/>
                </a:cubicBezTo>
                <a:close/>
                <a:moveTo>
                  <a:pt x="4754873" y="2694219"/>
                </a:moveTo>
                <a:cubicBezTo>
                  <a:pt x="4800172" y="2694219"/>
                  <a:pt x="4833481" y="2729957"/>
                  <a:pt x="4833481" y="2772827"/>
                </a:cubicBezTo>
                <a:cubicBezTo>
                  <a:pt x="4833481" y="2815697"/>
                  <a:pt x="4800172" y="2851435"/>
                  <a:pt x="4754873" y="2851435"/>
                </a:cubicBezTo>
                <a:cubicBezTo>
                  <a:pt x="4712003" y="2851435"/>
                  <a:pt x="4678694" y="2815697"/>
                  <a:pt x="4678694" y="2772827"/>
                </a:cubicBezTo>
                <a:cubicBezTo>
                  <a:pt x="4678694" y="2729957"/>
                  <a:pt x="4712003" y="2694219"/>
                  <a:pt x="4754873" y="2694219"/>
                </a:cubicBezTo>
                <a:close/>
                <a:moveTo>
                  <a:pt x="4495224" y="2694219"/>
                </a:moveTo>
                <a:cubicBezTo>
                  <a:pt x="4540523" y="2694219"/>
                  <a:pt x="4573832" y="2729957"/>
                  <a:pt x="4573832" y="2772827"/>
                </a:cubicBezTo>
                <a:cubicBezTo>
                  <a:pt x="4573832" y="2815697"/>
                  <a:pt x="4540523" y="2851435"/>
                  <a:pt x="4495224" y="2851435"/>
                </a:cubicBezTo>
                <a:cubicBezTo>
                  <a:pt x="4452354" y="2851435"/>
                  <a:pt x="4418967" y="2815697"/>
                  <a:pt x="4418967" y="2772827"/>
                </a:cubicBezTo>
                <a:cubicBezTo>
                  <a:pt x="4418967" y="2729957"/>
                  <a:pt x="4452354" y="2694219"/>
                  <a:pt x="4495224" y="2694219"/>
                </a:cubicBezTo>
                <a:close/>
                <a:moveTo>
                  <a:pt x="4235575" y="2694219"/>
                </a:moveTo>
                <a:cubicBezTo>
                  <a:pt x="4278445" y="2694219"/>
                  <a:pt x="4314183" y="2729957"/>
                  <a:pt x="4314183" y="2772827"/>
                </a:cubicBezTo>
                <a:cubicBezTo>
                  <a:pt x="4314183" y="2815697"/>
                  <a:pt x="4278445" y="2851435"/>
                  <a:pt x="4235575" y="2851435"/>
                </a:cubicBezTo>
                <a:cubicBezTo>
                  <a:pt x="4192705" y="2851435"/>
                  <a:pt x="4156967" y="2815697"/>
                  <a:pt x="4156967" y="2772827"/>
                </a:cubicBezTo>
                <a:cubicBezTo>
                  <a:pt x="4156967" y="2729957"/>
                  <a:pt x="4192705" y="2694219"/>
                  <a:pt x="4235575" y="2694219"/>
                </a:cubicBezTo>
                <a:close/>
                <a:moveTo>
                  <a:pt x="3975926" y="2694219"/>
                </a:moveTo>
                <a:cubicBezTo>
                  <a:pt x="4018796" y="2694219"/>
                  <a:pt x="4054534" y="2729957"/>
                  <a:pt x="4054534" y="2772827"/>
                </a:cubicBezTo>
                <a:cubicBezTo>
                  <a:pt x="4054534" y="2815697"/>
                  <a:pt x="4018796" y="2851435"/>
                  <a:pt x="3975926" y="2851435"/>
                </a:cubicBezTo>
                <a:cubicBezTo>
                  <a:pt x="3933057" y="2851435"/>
                  <a:pt x="3897319" y="2815697"/>
                  <a:pt x="3897319" y="2772827"/>
                </a:cubicBezTo>
                <a:cubicBezTo>
                  <a:pt x="3897319" y="2729957"/>
                  <a:pt x="3933057" y="2694219"/>
                  <a:pt x="3975926" y="2694219"/>
                </a:cubicBezTo>
                <a:close/>
                <a:moveTo>
                  <a:pt x="3716277" y="2694219"/>
                </a:moveTo>
                <a:cubicBezTo>
                  <a:pt x="3759147" y="2694219"/>
                  <a:pt x="3794885" y="2729957"/>
                  <a:pt x="3794885" y="2772827"/>
                </a:cubicBezTo>
                <a:cubicBezTo>
                  <a:pt x="3794885" y="2815697"/>
                  <a:pt x="3759147" y="2851435"/>
                  <a:pt x="3716277" y="2851435"/>
                </a:cubicBezTo>
                <a:cubicBezTo>
                  <a:pt x="3673408" y="2851435"/>
                  <a:pt x="3637670" y="2815697"/>
                  <a:pt x="3637670" y="2772827"/>
                </a:cubicBezTo>
                <a:cubicBezTo>
                  <a:pt x="3637670" y="2729957"/>
                  <a:pt x="3673408" y="2694219"/>
                  <a:pt x="3716277" y="2694219"/>
                </a:cubicBezTo>
                <a:close/>
                <a:moveTo>
                  <a:pt x="3456628" y="2694219"/>
                </a:moveTo>
                <a:cubicBezTo>
                  <a:pt x="3499498" y="2694219"/>
                  <a:pt x="3535236" y="2729957"/>
                  <a:pt x="3535236" y="2772827"/>
                </a:cubicBezTo>
                <a:cubicBezTo>
                  <a:pt x="3535236" y="2815697"/>
                  <a:pt x="3499498" y="2851435"/>
                  <a:pt x="3456628" y="2851435"/>
                </a:cubicBezTo>
                <a:cubicBezTo>
                  <a:pt x="3413680" y="2851435"/>
                  <a:pt x="3378021" y="2815697"/>
                  <a:pt x="3378021" y="2772827"/>
                </a:cubicBezTo>
                <a:cubicBezTo>
                  <a:pt x="3378021" y="2729957"/>
                  <a:pt x="3413680" y="2694219"/>
                  <a:pt x="3456628" y="2694219"/>
                </a:cubicBezTo>
                <a:close/>
                <a:moveTo>
                  <a:pt x="3196901" y="2694219"/>
                </a:moveTo>
                <a:cubicBezTo>
                  <a:pt x="3239849" y="2694219"/>
                  <a:pt x="3275587" y="2729957"/>
                  <a:pt x="3275587" y="2772827"/>
                </a:cubicBezTo>
                <a:cubicBezTo>
                  <a:pt x="3275587" y="2815697"/>
                  <a:pt x="3239849" y="2851435"/>
                  <a:pt x="3196901" y="2851435"/>
                </a:cubicBezTo>
                <a:cubicBezTo>
                  <a:pt x="3154031" y="2851435"/>
                  <a:pt x="3118293" y="2815697"/>
                  <a:pt x="3118293" y="2772827"/>
                </a:cubicBezTo>
                <a:cubicBezTo>
                  <a:pt x="3118293" y="2729957"/>
                  <a:pt x="3154031" y="2694219"/>
                  <a:pt x="3196901" y="2694219"/>
                </a:cubicBezTo>
                <a:close/>
                <a:moveTo>
                  <a:pt x="2937253" y="2694219"/>
                </a:moveTo>
                <a:cubicBezTo>
                  <a:pt x="2980123" y="2694219"/>
                  <a:pt x="3015861" y="2729957"/>
                  <a:pt x="3015861" y="2772827"/>
                </a:cubicBezTo>
                <a:cubicBezTo>
                  <a:pt x="3015861" y="2815697"/>
                  <a:pt x="2980123" y="2851435"/>
                  <a:pt x="2937253" y="2851435"/>
                </a:cubicBezTo>
                <a:cubicBezTo>
                  <a:pt x="2894383" y="2851435"/>
                  <a:pt x="2858645" y="2815697"/>
                  <a:pt x="2858645" y="2772827"/>
                </a:cubicBezTo>
                <a:cubicBezTo>
                  <a:pt x="2858645" y="2729957"/>
                  <a:pt x="2894383" y="2694219"/>
                  <a:pt x="2937253" y="2694219"/>
                </a:cubicBezTo>
                <a:close/>
                <a:moveTo>
                  <a:pt x="2677604" y="2694219"/>
                </a:moveTo>
                <a:cubicBezTo>
                  <a:pt x="2720474" y="2694219"/>
                  <a:pt x="2756212" y="2729957"/>
                  <a:pt x="2756212" y="2772827"/>
                </a:cubicBezTo>
                <a:cubicBezTo>
                  <a:pt x="2756212" y="2815697"/>
                  <a:pt x="2720474" y="2851435"/>
                  <a:pt x="2677604" y="2851435"/>
                </a:cubicBezTo>
                <a:cubicBezTo>
                  <a:pt x="2634734" y="2851435"/>
                  <a:pt x="2598996" y="2815697"/>
                  <a:pt x="2598996" y="2772827"/>
                </a:cubicBezTo>
                <a:cubicBezTo>
                  <a:pt x="2598996" y="2729957"/>
                  <a:pt x="2634734" y="2694219"/>
                  <a:pt x="2677604" y="2694219"/>
                </a:cubicBezTo>
                <a:close/>
                <a:moveTo>
                  <a:pt x="2417955" y="2694219"/>
                </a:moveTo>
                <a:cubicBezTo>
                  <a:pt x="2460825" y="2694219"/>
                  <a:pt x="2496563" y="2729957"/>
                  <a:pt x="2496563" y="2772827"/>
                </a:cubicBezTo>
                <a:cubicBezTo>
                  <a:pt x="2496563" y="2815697"/>
                  <a:pt x="2460825" y="2851435"/>
                  <a:pt x="2417955" y="2851435"/>
                </a:cubicBezTo>
                <a:cubicBezTo>
                  <a:pt x="2375085" y="2851435"/>
                  <a:pt x="2339347" y="2815697"/>
                  <a:pt x="2339347" y="2772827"/>
                </a:cubicBezTo>
                <a:cubicBezTo>
                  <a:pt x="2339347" y="2729957"/>
                  <a:pt x="2375085" y="2694219"/>
                  <a:pt x="2417955" y="2694219"/>
                </a:cubicBezTo>
                <a:close/>
                <a:moveTo>
                  <a:pt x="2158306" y="2694219"/>
                </a:moveTo>
                <a:cubicBezTo>
                  <a:pt x="2201176" y="2694219"/>
                  <a:pt x="2236914" y="2729957"/>
                  <a:pt x="2236914" y="2772827"/>
                </a:cubicBezTo>
                <a:cubicBezTo>
                  <a:pt x="2236914" y="2815697"/>
                  <a:pt x="2201176" y="2851435"/>
                  <a:pt x="2158306" y="2851435"/>
                </a:cubicBezTo>
                <a:cubicBezTo>
                  <a:pt x="2115437" y="2851435"/>
                  <a:pt x="2079699" y="2815697"/>
                  <a:pt x="2079699" y="2772827"/>
                </a:cubicBezTo>
                <a:cubicBezTo>
                  <a:pt x="2079699" y="2729957"/>
                  <a:pt x="2115437" y="2694219"/>
                  <a:pt x="2158306" y="2694219"/>
                </a:cubicBezTo>
                <a:close/>
                <a:moveTo>
                  <a:pt x="1898657" y="2694219"/>
                </a:moveTo>
                <a:cubicBezTo>
                  <a:pt x="1941527" y="2694219"/>
                  <a:pt x="1977265" y="2729957"/>
                  <a:pt x="1977265" y="2772827"/>
                </a:cubicBezTo>
                <a:cubicBezTo>
                  <a:pt x="1977265" y="2815697"/>
                  <a:pt x="1941527" y="2851435"/>
                  <a:pt x="1898657" y="2851435"/>
                </a:cubicBezTo>
                <a:cubicBezTo>
                  <a:pt x="1855788" y="2851435"/>
                  <a:pt x="1820050" y="2815697"/>
                  <a:pt x="1820050" y="2772827"/>
                </a:cubicBezTo>
                <a:cubicBezTo>
                  <a:pt x="1820050" y="2729957"/>
                  <a:pt x="1855788" y="2694219"/>
                  <a:pt x="1898657" y="2694219"/>
                </a:cubicBezTo>
                <a:close/>
                <a:moveTo>
                  <a:pt x="1639009" y="2694219"/>
                </a:moveTo>
                <a:cubicBezTo>
                  <a:pt x="1681878" y="2694219"/>
                  <a:pt x="1715187" y="2729957"/>
                  <a:pt x="1715187" y="2772827"/>
                </a:cubicBezTo>
                <a:cubicBezTo>
                  <a:pt x="1715187" y="2815697"/>
                  <a:pt x="1681878" y="2851435"/>
                  <a:pt x="1639009" y="2851435"/>
                </a:cubicBezTo>
                <a:cubicBezTo>
                  <a:pt x="1593709" y="2851435"/>
                  <a:pt x="1560401" y="2815697"/>
                  <a:pt x="1560401" y="2772827"/>
                </a:cubicBezTo>
                <a:cubicBezTo>
                  <a:pt x="1560401" y="2729957"/>
                  <a:pt x="1593709" y="2694219"/>
                  <a:pt x="1639009" y="2694219"/>
                </a:cubicBezTo>
                <a:close/>
                <a:moveTo>
                  <a:pt x="1379361" y="2694219"/>
                </a:moveTo>
                <a:cubicBezTo>
                  <a:pt x="1422230" y="2694219"/>
                  <a:pt x="1455539" y="2729957"/>
                  <a:pt x="1455539" y="2772827"/>
                </a:cubicBezTo>
                <a:cubicBezTo>
                  <a:pt x="1455539" y="2815697"/>
                  <a:pt x="1422230" y="2851435"/>
                  <a:pt x="1379361" y="2851435"/>
                </a:cubicBezTo>
                <a:cubicBezTo>
                  <a:pt x="1334061" y="2851435"/>
                  <a:pt x="1300674" y="2815697"/>
                  <a:pt x="1300674" y="2772827"/>
                </a:cubicBezTo>
                <a:cubicBezTo>
                  <a:pt x="1300674" y="2729957"/>
                  <a:pt x="1334061" y="2694219"/>
                  <a:pt x="1379361" y="2694219"/>
                </a:cubicBezTo>
                <a:close/>
                <a:moveTo>
                  <a:pt x="1117282" y="2694219"/>
                </a:moveTo>
                <a:cubicBezTo>
                  <a:pt x="1162581" y="2694219"/>
                  <a:pt x="1195890" y="2729957"/>
                  <a:pt x="1195890" y="2772827"/>
                </a:cubicBezTo>
                <a:cubicBezTo>
                  <a:pt x="1195890" y="2815697"/>
                  <a:pt x="1162581" y="2851435"/>
                  <a:pt x="1117282" y="2851435"/>
                </a:cubicBezTo>
                <a:cubicBezTo>
                  <a:pt x="1074412" y="2851435"/>
                  <a:pt x="1041025" y="2815697"/>
                  <a:pt x="1041025" y="2772827"/>
                </a:cubicBezTo>
                <a:cubicBezTo>
                  <a:pt x="1041025" y="2729957"/>
                  <a:pt x="1074412" y="2694219"/>
                  <a:pt x="1117282" y="2694219"/>
                </a:cubicBezTo>
                <a:close/>
                <a:moveTo>
                  <a:pt x="857633" y="2694219"/>
                </a:moveTo>
                <a:cubicBezTo>
                  <a:pt x="902854" y="2694219"/>
                  <a:pt x="936240" y="2729957"/>
                  <a:pt x="936240" y="2772827"/>
                </a:cubicBezTo>
                <a:cubicBezTo>
                  <a:pt x="936240" y="2815697"/>
                  <a:pt x="902854" y="2851435"/>
                  <a:pt x="857633" y="2851435"/>
                </a:cubicBezTo>
                <a:cubicBezTo>
                  <a:pt x="814763" y="2851435"/>
                  <a:pt x="781376" y="2815697"/>
                  <a:pt x="781376" y="2772827"/>
                </a:cubicBezTo>
                <a:cubicBezTo>
                  <a:pt x="781376" y="2729957"/>
                  <a:pt x="814763" y="2694219"/>
                  <a:pt x="857633" y="2694219"/>
                </a:cubicBezTo>
                <a:close/>
                <a:moveTo>
                  <a:pt x="597984" y="2694219"/>
                </a:moveTo>
                <a:cubicBezTo>
                  <a:pt x="643205" y="2694219"/>
                  <a:pt x="676591" y="2729957"/>
                  <a:pt x="676591" y="2772827"/>
                </a:cubicBezTo>
                <a:cubicBezTo>
                  <a:pt x="676591" y="2815697"/>
                  <a:pt x="643205" y="2851435"/>
                  <a:pt x="597984" y="2851435"/>
                </a:cubicBezTo>
                <a:cubicBezTo>
                  <a:pt x="555114" y="2851435"/>
                  <a:pt x="521727" y="2815697"/>
                  <a:pt x="521727" y="2772827"/>
                </a:cubicBezTo>
                <a:cubicBezTo>
                  <a:pt x="521727" y="2729957"/>
                  <a:pt x="555114" y="2694219"/>
                  <a:pt x="597984" y="2694219"/>
                </a:cubicBezTo>
                <a:close/>
                <a:moveTo>
                  <a:pt x="338335" y="2694219"/>
                </a:moveTo>
                <a:cubicBezTo>
                  <a:pt x="383556" y="2694219"/>
                  <a:pt x="416943" y="2729957"/>
                  <a:pt x="416943" y="2772827"/>
                </a:cubicBezTo>
                <a:cubicBezTo>
                  <a:pt x="416943" y="2815697"/>
                  <a:pt x="383556" y="2851435"/>
                  <a:pt x="338335" y="2851435"/>
                </a:cubicBezTo>
                <a:cubicBezTo>
                  <a:pt x="295387" y="2851435"/>
                  <a:pt x="259728" y="2815697"/>
                  <a:pt x="259728" y="2772827"/>
                </a:cubicBezTo>
                <a:cubicBezTo>
                  <a:pt x="259728" y="2729957"/>
                  <a:pt x="295387" y="2694219"/>
                  <a:pt x="338335" y="2694219"/>
                </a:cubicBezTo>
                <a:close/>
                <a:moveTo>
                  <a:pt x="6055546" y="2394052"/>
                </a:moveTo>
                <a:cubicBezTo>
                  <a:pt x="6098416" y="2394052"/>
                  <a:pt x="6134154" y="2429790"/>
                  <a:pt x="6134154" y="2472660"/>
                </a:cubicBezTo>
                <a:cubicBezTo>
                  <a:pt x="6134154" y="2515530"/>
                  <a:pt x="6098416" y="2551267"/>
                  <a:pt x="6055546" y="2551267"/>
                </a:cubicBezTo>
                <a:cubicBezTo>
                  <a:pt x="6012676" y="2551267"/>
                  <a:pt x="5976938" y="2515530"/>
                  <a:pt x="5976938" y="2472660"/>
                </a:cubicBezTo>
                <a:cubicBezTo>
                  <a:pt x="5976938" y="2429790"/>
                  <a:pt x="6012676" y="2394052"/>
                  <a:pt x="6055546" y="2394052"/>
                </a:cubicBezTo>
                <a:close/>
                <a:moveTo>
                  <a:pt x="5795897" y="2394052"/>
                </a:moveTo>
                <a:cubicBezTo>
                  <a:pt x="5838767" y="2394052"/>
                  <a:pt x="5874505" y="2429790"/>
                  <a:pt x="5874505" y="2472660"/>
                </a:cubicBezTo>
                <a:cubicBezTo>
                  <a:pt x="5874505" y="2515530"/>
                  <a:pt x="5838767" y="2551267"/>
                  <a:pt x="5795897" y="2551267"/>
                </a:cubicBezTo>
                <a:cubicBezTo>
                  <a:pt x="5750676" y="2551267"/>
                  <a:pt x="5717289" y="2515530"/>
                  <a:pt x="5717289" y="2472660"/>
                </a:cubicBezTo>
                <a:cubicBezTo>
                  <a:pt x="5717289" y="2429790"/>
                  <a:pt x="5750676" y="2394052"/>
                  <a:pt x="5795897" y="2394052"/>
                </a:cubicBezTo>
                <a:close/>
                <a:moveTo>
                  <a:pt x="5536248" y="2394052"/>
                </a:moveTo>
                <a:cubicBezTo>
                  <a:pt x="5579118" y="2394052"/>
                  <a:pt x="5614856" y="2429790"/>
                  <a:pt x="5614856" y="2472660"/>
                </a:cubicBezTo>
                <a:cubicBezTo>
                  <a:pt x="5614856" y="2515530"/>
                  <a:pt x="5579118" y="2551267"/>
                  <a:pt x="5536248" y="2551267"/>
                </a:cubicBezTo>
                <a:cubicBezTo>
                  <a:pt x="5491027" y="2551267"/>
                  <a:pt x="5457640" y="2515530"/>
                  <a:pt x="5457640" y="2472660"/>
                </a:cubicBezTo>
                <a:cubicBezTo>
                  <a:pt x="5457640" y="2429790"/>
                  <a:pt x="5491027" y="2394052"/>
                  <a:pt x="5536248" y="2394052"/>
                </a:cubicBezTo>
                <a:close/>
                <a:moveTo>
                  <a:pt x="5274248" y="2394052"/>
                </a:moveTo>
                <a:cubicBezTo>
                  <a:pt x="5319469" y="2394052"/>
                  <a:pt x="5352856" y="2429790"/>
                  <a:pt x="5352856" y="2472660"/>
                </a:cubicBezTo>
                <a:cubicBezTo>
                  <a:pt x="5352856" y="2515530"/>
                  <a:pt x="5319469" y="2551267"/>
                  <a:pt x="5274248" y="2551267"/>
                </a:cubicBezTo>
                <a:cubicBezTo>
                  <a:pt x="5231300" y="2551267"/>
                  <a:pt x="5197991" y="2515530"/>
                  <a:pt x="5197991" y="2472660"/>
                </a:cubicBezTo>
                <a:cubicBezTo>
                  <a:pt x="5197991" y="2429790"/>
                  <a:pt x="5231300" y="2394052"/>
                  <a:pt x="5274248" y="2394052"/>
                </a:cubicBezTo>
                <a:close/>
                <a:moveTo>
                  <a:pt x="5014522" y="2394052"/>
                </a:moveTo>
                <a:cubicBezTo>
                  <a:pt x="5059821" y="2394052"/>
                  <a:pt x="5093130" y="2429790"/>
                  <a:pt x="5093130" y="2472660"/>
                </a:cubicBezTo>
                <a:cubicBezTo>
                  <a:pt x="5093130" y="2515530"/>
                  <a:pt x="5059821" y="2551267"/>
                  <a:pt x="5014522" y="2551267"/>
                </a:cubicBezTo>
                <a:cubicBezTo>
                  <a:pt x="4971652" y="2551267"/>
                  <a:pt x="4938343" y="2515530"/>
                  <a:pt x="4938343" y="2472660"/>
                </a:cubicBezTo>
                <a:cubicBezTo>
                  <a:pt x="4938343" y="2429790"/>
                  <a:pt x="4971652" y="2394052"/>
                  <a:pt x="5014522" y="2394052"/>
                </a:cubicBezTo>
                <a:close/>
                <a:moveTo>
                  <a:pt x="4754873" y="2394052"/>
                </a:moveTo>
                <a:cubicBezTo>
                  <a:pt x="4800172" y="2394052"/>
                  <a:pt x="4833481" y="2429790"/>
                  <a:pt x="4833481" y="2472660"/>
                </a:cubicBezTo>
                <a:cubicBezTo>
                  <a:pt x="4833481" y="2515530"/>
                  <a:pt x="4800172" y="2551267"/>
                  <a:pt x="4754873" y="2551267"/>
                </a:cubicBezTo>
                <a:cubicBezTo>
                  <a:pt x="4712003" y="2551267"/>
                  <a:pt x="4678694" y="2515530"/>
                  <a:pt x="4678694" y="2472660"/>
                </a:cubicBezTo>
                <a:cubicBezTo>
                  <a:pt x="4678694" y="2429790"/>
                  <a:pt x="4712003" y="2394052"/>
                  <a:pt x="4754873" y="2394052"/>
                </a:cubicBezTo>
                <a:close/>
                <a:moveTo>
                  <a:pt x="4495224" y="2394052"/>
                </a:moveTo>
                <a:cubicBezTo>
                  <a:pt x="4540523" y="2394052"/>
                  <a:pt x="4573832" y="2429790"/>
                  <a:pt x="4573832" y="2472660"/>
                </a:cubicBezTo>
                <a:cubicBezTo>
                  <a:pt x="4573832" y="2515530"/>
                  <a:pt x="4540523" y="2551267"/>
                  <a:pt x="4495224" y="2551267"/>
                </a:cubicBezTo>
                <a:cubicBezTo>
                  <a:pt x="4452354" y="2551267"/>
                  <a:pt x="4418967" y="2515530"/>
                  <a:pt x="4418967" y="2472660"/>
                </a:cubicBezTo>
                <a:cubicBezTo>
                  <a:pt x="4418967" y="2429790"/>
                  <a:pt x="4452354" y="2394052"/>
                  <a:pt x="4495224" y="2394052"/>
                </a:cubicBezTo>
                <a:close/>
                <a:moveTo>
                  <a:pt x="4235575" y="2394052"/>
                </a:moveTo>
                <a:cubicBezTo>
                  <a:pt x="4278445" y="2394052"/>
                  <a:pt x="4314183" y="2429790"/>
                  <a:pt x="4314183" y="2472660"/>
                </a:cubicBezTo>
                <a:cubicBezTo>
                  <a:pt x="4314183" y="2515530"/>
                  <a:pt x="4278445" y="2551267"/>
                  <a:pt x="4235575" y="2551267"/>
                </a:cubicBezTo>
                <a:cubicBezTo>
                  <a:pt x="4192705" y="2551267"/>
                  <a:pt x="4156967" y="2515530"/>
                  <a:pt x="4156967" y="2472660"/>
                </a:cubicBezTo>
                <a:cubicBezTo>
                  <a:pt x="4156967" y="2429790"/>
                  <a:pt x="4192705" y="2394052"/>
                  <a:pt x="4235575" y="2394052"/>
                </a:cubicBezTo>
                <a:close/>
                <a:moveTo>
                  <a:pt x="3975926" y="2394052"/>
                </a:moveTo>
                <a:cubicBezTo>
                  <a:pt x="4018796" y="2394052"/>
                  <a:pt x="4054534" y="2429790"/>
                  <a:pt x="4054534" y="2472660"/>
                </a:cubicBezTo>
                <a:cubicBezTo>
                  <a:pt x="4054534" y="2515530"/>
                  <a:pt x="4018796" y="2551267"/>
                  <a:pt x="3975926" y="2551267"/>
                </a:cubicBezTo>
                <a:cubicBezTo>
                  <a:pt x="3933057" y="2551267"/>
                  <a:pt x="3897319" y="2515530"/>
                  <a:pt x="3897319" y="2472660"/>
                </a:cubicBezTo>
                <a:cubicBezTo>
                  <a:pt x="3897319" y="2429790"/>
                  <a:pt x="3933057" y="2394052"/>
                  <a:pt x="3975926" y="2394052"/>
                </a:cubicBezTo>
                <a:close/>
                <a:moveTo>
                  <a:pt x="3716277" y="2394052"/>
                </a:moveTo>
                <a:cubicBezTo>
                  <a:pt x="3759147" y="2394052"/>
                  <a:pt x="3794885" y="2429790"/>
                  <a:pt x="3794885" y="2472660"/>
                </a:cubicBezTo>
                <a:cubicBezTo>
                  <a:pt x="3794885" y="2515530"/>
                  <a:pt x="3759147" y="2551267"/>
                  <a:pt x="3716277" y="2551267"/>
                </a:cubicBezTo>
                <a:cubicBezTo>
                  <a:pt x="3673408" y="2551267"/>
                  <a:pt x="3637670" y="2515530"/>
                  <a:pt x="3637670" y="2472660"/>
                </a:cubicBezTo>
                <a:cubicBezTo>
                  <a:pt x="3637670" y="2429790"/>
                  <a:pt x="3673408" y="2394052"/>
                  <a:pt x="3716277" y="2394052"/>
                </a:cubicBezTo>
                <a:close/>
                <a:moveTo>
                  <a:pt x="3456628" y="2394052"/>
                </a:moveTo>
                <a:cubicBezTo>
                  <a:pt x="3499498" y="2394052"/>
                  <a:pt x="3535236" y="2429790"/>
                  <a:pt x="3535236" y="2472660"/>
                </a:cubicBezTo>
                <a:cubicBezTo>
                  <a:pt x="3535236" y="2515530"/>
                  <a:pt x="3499498" y="2551267"/>
                  <a:pt x="3456628" y="2551267"/>
                </a:cubicBezTo>
                <a:cubicBezTo>
                  <a:pt x="3413680" y="2551267"/>
                  <a:pt x="3378021" y="2515530"/>
                  <a:pt x="3378021" y="2472660"/>
                </a:cubicBezTo>
                <a:cubicBezTo>
                  <a:pt x="3378021" y="2429790"/>
                  <a:pt x="3413680" y="2394052"/>
                  <a:pt x="3456628" y="2394052"/>
                </a:cubicBezTo>
                <a:close/>
                <a:moveTo>
                  <a:pt x="3196901" y="2394052"/>
                </a:moveTo>
                <a:cubicBezTo>
                  <a:pt x="3239849" y="2394052"/>
                  <a:pt x="3275587" y="2429790"/>
                  <a:pt x="3275587" y="2472660"/>
                </a:cubicBezTo>
                <a:cubicBezTo>
                  <a:pt x="3275587" y="2515530"/>
                  <a:pt x="3239849" y="2551267"/>
                  <a:pt x="3196901" y="2551267"/>
                </a:cubicBezTo>
                <a:cubicBezTo>
                  <a:pt x="3154031" y="2551267"/>
                  <a:pt x="3118293" y="2515530"/>
                  <a:pt x="3118293" y="2472660"/>
                </a:cubicBezTo>
                <a:cubicBezTo>
                  <a:pt x="3118293" y="2429790"/>
                  <a:pt x="3154031" y="2394052"/>
                  <a:pt x="3196901" y="2394052"/>
                </a:cubicBezTo>
                <a:close/>
                <a:moveTo>
                  <a:pt x="2937253" y="2394052"/>
                </a:moveTo>
                <a:cubicBezTo>
                  <a:pt x="2980123" y="2394052"/>
                  <a:pt x="3015861" y="2429790"/>
                  <a:pt x="3015861" y="2472660"/>
                </a:cubicBezTo>
                <a:cubicBezTo>
                  <a:pt x="3015861" y="2515530"/>
                  <a:pt x="2980123" y="2551267"/>
                  <a:pt x="2937253" y="2551267"/>
                </a:cubicBezTo>
                <a:cubicBezTo>
                  <a:pt x="2894383" y="2551267"/>
                  <a:pt x="2858645" y="2515530"/>
                  <a:pt x="2858645" y="2472660"/>
                </a:cubicBezTo>
                <a:cubicBezTo>
                  <a:pt x="2858645" y="2429790"/>
                  <a:pt x="2894383" y="2394052"/>
                  <a:pt x="2937253" y="2394052"/>
                </a:cubicBezTo>
                <a:close/>
                <a:moveTo>
                  <a:pt x="2677604" y="2394052"/>
                </a:moveTo>
                <a:cubicBezTo>
                  <a:pt x="2720474" y="2394052"/>
                  <a:pt x="2756212" y="2429790"/>
                  <a:pt x="2756212" y="2472660"/>
                </a:cubicBezTo>
                <a:cubicBezTo>
                  <a:pt x="2756212" y="2515530"/>
                  <a:pt x="2720474" y="2551267"/>
                  <a:pt x="2677604" y="2551267"/>
                </a:cubicBezTo>
                <a:cubicBezTo>
                  <a:pt x="2634734" y="2551267"/>
                  <a:pt x="2598996" y="2515530"/>
                  <a:pt x="2598996" y="2472660"/>
                </a:cubicBezTo>
                <a:cubicBezTo>
                  <a:pt x="2598996" y="2429790"/>
                  <a:pt x="2634734" y="2394052"/>
                  <a:pt x="2677604" y="2394052"/>
                </a:cubicBezTo>
                <a:close/>
                <a:moveTo>
                  <a:pt x="2417955" y="2394052"/>
                </a:moveTo>
                <a:cubicBezTo>
                  <a:pt x="2460825" y="2394052"/>
                  <a:pt x="2496563" y="2429790"/>
                  <a:pt x="2496563" y="2472660"/>
                </a:cubicBezTo>
                <a:cubicBezTo>
                  <a:pt x="2496563" y="2515530"/>
                  <a:pt x="2460825" y="2551267"/>
                  <a:pt x="2417955" y="2551267"/>
                </a:cubicBezTo>
                <a:cubicBezTo>
                  <a:pt x="2375085" y="2551267"/>
                  <a:pt x="2339347" y="2515530"/>
                  <a:pt x="2339347" y="2472660"/>
                </a:cubicBezTo>
                <a:cubicBezTo>
                  <a:pt x="2339347" y="2429790"/>
                  <a:pt x="2375085" y="2394052"/>
                  <a:pt x="2417955" y="2394052"/>
                </a:cubicBezTo>
                <a:close/>
                <a:moveTo>
                  <a:pt x="2158306" y="2394052"/>
                </a:moveTo>
                <a:cubicBezTo>
                  <a:pt x="2201176" y="2394052"/>
                  <a:pt x="2236914" y="2429790"/>
                  <a:pt x="2236914" y="2472660"/>
                </a:cubicBezTo>
                <a:cubicBezTo>
                  <a:pt x="2236914" y="2515530"/>
                  <a:pt x="2201176" y="2551267"/>
                  <a:pt x="2158306" y="2551267"/>
                </a:cubicBezTo>
                <a:cubicBezTo>
                  <a:pt x="2115437" y="2551267"/>
                  <a:pt x="2079699" y="2515530"/>
                  <a:pt x="2079699" y="2472660"/>
                </a:cubicBezTo>
                <a:cubicBezTo>
                  <a:pt x="2079699" y="2429790"/>
                  <a:pt x="2115437" y="2394052"/>
                  <a:pt x="2158306" y="2394052"/>
                </a:cubicBezTo>
                <a:close/>
                <a:moveTo>
                  <a:pt x="1898657" y="2394052"/>
                </a:moveTo>
                <a:cubicBezTo>
                  <a:pt x="1941527" y="2394052"/>
                  <a:pt x="1977265" y="2429790"/>
                  <a:pt x="1977265" y="2472660"/>
                </a:cubicBezTo>
                <a:cubicBezTo>
                  <a:pt x="1977265" y="2515530"/>
                  <a:pt x="1941527" y="2551267"/>
                  <a:pt x="1898657" y="2551267"/>
                </a:cubicBezTo>
                <a:cubicBezTo>
                  <a:pt x="1855788" y="2551267"/>
                  <a:pt x="1820050" y="2515530"/>
                  <a:pt x="1820050" y="2472660"/>
                </a:cubicBezTo>
                <a:cubicBezTo>
                  <a:pt x="1820050" y="2429790"/>
                  <a:pt x="1855788" y="2394052"/>
                  <a:pt x="1898657" y="2394052"/>
                </a:cubicBezTo>
                <a:close/>
                <a:moveTo>
                  <a:pt x="1639009" y="2394052"/>
                </a:moveTo>
                <a:cubicBezTo>
                  <a:pt x="1681878" y="2394052"/>
                  <a:pt x="1715187" y="2429790"/>
                  <a:pt x="1715187" y="2472660"/>
                </a:cubicBezTo>
                <a:cubicBezTo>
                  <a:pt x="1715187" y="2515530"/>
                  <a:pt x="1681878" y="2551267"/>
                  <a:pt x="1639009" y="2551267"/>
                </a:cubicBezTo>
                <a:cubicBezTo>
                  <a:pt x="1593709" y="2551267"/>
                  <a:pt x="1560401" y="2515530"/>
                  <a:pt x="1560401" y="2472660"/>
                </a:cubicBezTo>
                <a:cubicBezTo>
                  <a:pt x="1560401" y="2429790"/>
                  <a:pt x="1593709" y="2394052"/>
                  <a:pt x="1639009" y="2394052"/>
                </a:cubicBezTo>
                <a:close/>
                <a:moveTo>
                  <a:pt x="1379361" y="2394052"/>
                </a:moveTo>
                <a:cubicBezTo>
                  <a:pt x="1422230" y="2394052"/>
                  <a:pt x="1455539" y="2429790"/>
                  <a:pt x="1455539" y="2472660"/>
                </a:cubicBezTo>
                <a:cubicBezTo>
                  <a:pt x="1455539" y="2515530"/>
                  <a:pt x="1422230" y="2551267"/>
                  <a:pt x="1379361" y="2551267"/>
                </a:cubicBezTo>
                <a:cubicBezTo>
                  <a:pt x="1334061" y="2551267"/>
                  <a:pt x="1300674" y="2515530"/>
                  <a:pt x="1300674" y="2472660"/>
                </a:cubicBezTo>
                <a:cubicBezTo>
                  <a:pt x="1300674" y="2429790"/>
                  <a:pt x="1334061" y="2394052"/>
                  <a:pt x="1379361" y="2394052"/>
                </a:cubicBezTo>
                <a:close/>
                <a:moveTo>
                  <a:pt x="1117282" y="2394052"/>
                </a:moveTo>
                <a:cubicBezTo>
                  <a:pt x="1162581" y="2394052"/>
                  <a:pt x="1195890" y="2429790"/>
                  <a:pt x="1195890" y="2472660"/>
                </a:cubicBezTo>
                <a:cubicBezTo>
                  <a:pt x="1195890" y="2515530"/>
                  <a:pt x="1162581" y="2551267"/>
                  <a:pt x="1117282" y="2551267"/>
                </a:cubicBezTo>
                <a:cubicBezTo>
                  <a:pt x="1074412" y="2551267"/>
                  <a:pt x="1041025" y="2515530"/>
                  <a:pt x="1041025" y="2472660"/>
                </a:cubicBezTo>
                <a:cubicBezTo>
                  <a:pt x="1041025" y="2429790"/>
                  <a:pt x="1074412" y="2394052"/>
                  <a:pt x="1117282" y="2394052"/>
                </a:cubicBezTo>
                <a:close/>
                <a:moveTo>
                  <a:pt x="857633" y="2394052"/>
                </a:moveTo>
                <a:cubicBezTo>
                  <a:pt x="902854" y="2394052"/>
                  <a:pt x="936240" y="2429790"/>
                  <a:pt x="936240" y="2472660"/>
                </a:cubicBezTo>
                <a:cubicBezTo>
                  <a:pt x="936240" y="2515530"/>
                  <a:pt x="902854" y="2551267"/>
                  <a:pt x="857633" y="2551267"/>
                </a:cubicBezTo>
                <a:cubicBezTo>
                  <a:pt x="814763" y="2551267"/>
                  <a:pt x="781376" y="2515530"/>
                  <a:pt x="781376" y="2472660"/>
                </a:cubicBezTo>
                <a:cubicBezTo>
                  <a:pt x="781376" y="2429790"/>
                  <a:pt x="814763" y="2394052"/>
                  <a:pt x="857633" y="2394052"/>
                </a:cubicBezTo>
                <a:close/>
                <a:moveTo>
                  <a:pt x="597984" y="2394052"/>
                </a:moveTo>
                <a:cubicBezTo>
                  <a:pt x="643205" y="2394052"/>
                  <a:pt x="676591" y="2429790"/>
                  <a:pt x="676591" y="2472660"/>
                </a:cubicBezTo>
                <a:cubicBezTo>
                  <a:pt x="676591" y="2515530"/>
                  <a:pt x="643205" y="2551267"/>
                  <a:pt x="597984" y="2551267"/>
                </a:cubicBezTo>
                <a:cubicBezTo>
                  <a:pt x="555114" y="2551267"/>
                  <a:pt x="521727" y="2515530"/>
                  <a:pt x="521727" y="2472660"/>
                </a:cubicBezTo>
                <a:cubicBezTo>
                  <a:pt x="521727" y="2429790"/>
                  <a:pt x="555114" y="2394052"/>
                  <a:pt x="597984" y="2394052"/>
                </a:cubicBezTo>
                <a:close/>
                <a:moveTo>
                  <a:pt x="338335" y="2394052"/>
                </a:moveTo>
                <a:cubicBezTo>
                  <a:pt x="383556" y="2394052"/>
                  <a:pt x="416943" y="2429790"/>
                  <a:pt x="416943" y="2472660"/>
                </a:cubicBezTo>
                <a:cubicBezTo>
                  <a:pt x="416943" y="2515530"/>
                  <a:pt x="383556" y="2551267"/>
                  <a:pt x="338335" y="2551267"/>
                </a:cubicBezTo>
                <a:cubicBezTo>
                  <a:pt x="295387" y="2551267"/>
                  <a:pt x="259728" y="2515530"/>
                  <a:pt x="259728" y="2472660"/>
                </a:cubicBezTo>
                <a:cubicBezTo>
                  <a:pt x="259728" y="2429790"/>
                  <a:pt x="295387" y="2394052"/>
                  <a:pt x="338335" y="2394052"/>
                </a:cubicBezTo>
                <a:close/>
                <a:moveTo>
                  <a:pt x="6055546" y="2096315"/>
                </a:moveTo>
                <a:cubicBezTo>
                  <a:pt x="6098416" y="2096315"/>
                  <a:pt x="6134154" y="2129624"/>
                  <a:pt x="6134154" y="2172495"/>
                </a:cubicBezTo>
                <a:cubicBezTo>
                  <a:pt x="6134154" y="2217793"/>
                  <a:pt x="6098416" y="2251101"/>
                  <a:pt x="6055546" y="2251101"/>
                </a:cubicBezTo>
                <a:cubicBezTo>
                  <a:pt x="6012676" y="2251101"/>
                  <a:pt x="5976938" y="2217793"/>
                  <a:pt x="5976938" y="2172495"/>
                </a:cubicBezTo>
                <a:cubicBezTo>
                  <a:pt x="5976938" y="2129624"/>
                  <a:pt x="6012676" y="2096315"/>
                  <a:pt x="6055546" y="2096315"/>
                </a:cubicBezTo>
                <a:close/>
                <a:moveTo>
                  <a:pt x="5795897" y="2096315"/>
                </a:moveTo>
                <a:cubicBezTo>
                  <a:pt x="5838767" y="2096315"/>
                  <a:pt x="5874505" y="2129624"/>
                  <a:pt x="5874505" y="2172495"/>
                </a:cubicBezTo>
                <a:cubicBezTo>
                  <a:pt x="5874505" y="2217793"/>
                  <a:pt x="5838767" y="2251101"/>
                  <a:pt x="5795897" y="2251101"/>
                </a:cubicBezTo>
                <a:cubicBezTo>
                  <a:pt x="5750676" y="2251101"/>
                  <a:pt x="5717289" y="2217793"/>
                  <a:pt x="5717289" y="2172495"/>
                </a:cubicBezTo>
                <a:cubicBezTo>
                  <a:pt x="5717289" y="2129624"/>
                  <a:pt x="5750676" y="2096315"/>
                  <a:pt x="5795897" y="2096315"/>
                </a:cubicBezTo>
                <a:close/>
                <a:moveTo>
                  <a:pt x="5536248" y="2096315"/>
                </a:moveTo>
                <a:cubicBezTo>
                  <a:pt x="5579118" y="2096315"/>
                  <a:pt x="5614856" y="2129624"/>
                  <a:pt x="5614856" y="2172495"/>
                </a:cubicBezTo>
                <a:cubicBezTo>
                  <a:pt x="5614856" y="2217793"/>
                  <a:pt x="5579118" y="2251101"/>
                  <a:pt x="5536248" y="2251101"/>
                </a:cubicBezTo>
                <a:cubicBezTo>
                  <a:pt x="5491027" y="2251101"/>
                  <a:pt x="5457640" y="2217793"/>
                  <a:pt x="5457640" y="2172495"/>
                </a:cubicBezTo>
                <a:cubicBezTo>
                  <a:pt x="5457640" y="2129624"/>
                  <a:pt x="5491027" y="2096315"/>
                  <a:pt x="5536248" y="2096315"/>
                </a:cubicBezTo>
                <a:close/>
                <a:moveTo>
                  <a:pt x="5274248" y="2096315"/>
                </a:moveTo>
                <a:cubicBezTo>
                  <a:pt x="5319469" y="2096315"/>
                  <a:pt x="5352856" y="2129624"/>
                  <a:pt x="5352856" y="2172495"/>
                </a:cubicBezTo>
                <a:cubicBezTo>
                  <a:pt x="5352856" y="2217793"/>
                  <a:pt x="5319469" y="2251101"/>
                  <a:pt x="5274248" y="2251101"/>
                </a:cubicBezTo>
                <a:cubicBezTo>
                  <a:pt x="5231300" y="2251101"/>
                  <a:pt x="5197991" y="2217793"/>
                  <a:pt x="5197991" y="2172495"/>
                </a:cubicBezTo>
                <a:cubicBezTo>
                  <a:pt x="5197991" y="2129624"/>
                  <a:pt x="5231300" y="2096315"/>
                  <a:pt x="5274248" y="2096315"/>
                </a:cubicBezTo>
                <a:close/>
                <a:moveTo>
                  <a:pt x="5014522" y="2096315"/>
                </a:moveTo>
                <a:cubicBezTo>
                  <a:pt x="5059821" y="2096315"/>
                  <a:pt x="5093130" y="2129624"/>
                  <a:pt x="5093130" y="2172495"/>
                </a:cubicBezTo>
                <a:cubicBezTo>
                  <a:pt x="5093130" y="2217793"/>
                  <a:pt x="5059821" y="2251101"/>
                  <a:pt x="5014522" y="2251101"/>
                </a:cubicBezTo>
                <a:cubicBezTo>
                  <a:pt x="4971652" y="2251101"/>
                  <a:pt x="4938343" y="2217793"/>
                  <a:pt x="4938343" y="2172495"/>
                </a:cubicBezTo>
                <a:cubicBezTo>
                  <a:pt x="4938343" y="2129624"/>
                  <a:pt x="4971652" y="2096315"/>
                  <a:pt x="5014522" y="2096315"/>
                </a:cubicBezTo>
                <a:close/>
                <a:moveTo>
                  <a:pt x="4754873" y="2096315"/>
                </a:moveTo>
                <a:cubicBezTo>
                  <a:pt x="4800172" y="2096315"/>
                  <a:pt x="4833481" y="2129624"/>
                  <a:pt x="4833481" y="2172495"/>
                </a:cubicBezTo>
                <a:cubicBezTo>
                  <a:pt x="4833481" y="2217793"/>
                  <a:pt x="4800172" y="2251101"/>
                  <a:pt x="4754873" y="2251101"/>
                </a:cubicBezTo>
                <a:cubicBezTo>
                  <a:pt x="4712003" y="2251101"/>
                  <a:pt x="4678694" y="2217793"/>
                  <a:pt x="4678694" y="2172495"/>
                </a:cubicBezTo>
                <a:cubicBezTo>
                  <a:pt x="4678694" y="2129624"/>
                  <a:pt x="4712003" y="2096315"/>
                  <a:pt x="4754873" y="2096315"/>
                </a:cubicBezTo>
                <a:close/>
                <a:moveTo>
                  <a:pt x="4495224" y="2096315"/>
                </a:moveTo>
                <a:cubicBezTo>
                  <a:pt x="4540523" y="2096315"/>
                  <a:pt x="4573832" y="2129624"/>
                  <a:pt x="4573832" y="2172495"/>
                </a:cubicBezTo>
                <a:cubicBezTo>
                  <a:pt x="4573832" y="2217793"/>
                  <a:pt x="4540523" y="2251101"/>
                  <a:pt x="4495224" y="2251101"/>
                </a:cubicBezTo>
                <a:cubicBezTo>
                  <a:pt x="4452354" y="2251101"/>
                  <a:pt x="4418967" y="2217793"/>
                  <a:pt x="4418967" y="2172495"/>
                </a:cubicBezTo>
                <a:cubicBezTo>
                  <a:pt x="4418967" y="2129624"/>
                  <a:pt x="4452354" y="2096315"/>
                  <a:pt x="4495224" y="2096315"/>
                </a:cubicBezTo>
                <a:close/>
                <a:moveTo>
                  <a:pt x="4235575" y="2096315"/>
                </a:moveTo>
                <a:cubicBezTo>
                  <a:pt x="4278445" y="2096315"/>
                  <a:pt x="4314183" y="2129624"/>
                  <a:pt x="4314183" y="2172495"/>
                </a:cubicBezTo>
                <a:cubicBezTo>
                  <a:pt x="4314183" y="2217793"/>
                  <a:pt x="4278445" y="2251101"/>
                  <a:pt x="4235575" y="2251101"/>
                </a:cubicBezTo>
                <a:cubicBezTo>
                  <a:pt x="4192705" y="2251101"/>
                  <a:pt x="4156967" y="2217793"/>
                  <a:pt x="4156967" y="2172495"/>
                </a:cubicBezTo>
                <a:cubicBezTo>
                  <a:pt x="4156967" y="2129624"/>
                  <a:pt x="4192705" y="2096315"/>
                  <a:pt x="4235575" y="2096315"/>
                </a:cubicBezTo>
                <a:close/>
                <a:moveTo>
                  <a:pt x="3975926" y="2096315"/>
                </a:moveTo>
                <a:cubicBezTo>
                  <a:pt x="4018796" y="2096315"/>
                  <a:pt x="4054534" y="2129624"/>
                  <a:pt x="4054534" y="2172495"/>
                </a:cubicBezTo>
                <a:cubicBezTo>
                  <a:pt x="4054534" y="2217793"/>
                  <a:pt x="4018796" y="2251101"/>
                  <a:pt x="3975926" y="2251101"/>
                </a:cubicBezTo>
                <a:cubicBezTo>
                  <a:pt x="3933057" y="2251101"/>
                  <a:pt x="3897319" y="2217793"/>
                  <a:pt x="3897319" y="2172495"/>
                </a:cubicBezTo>
                <a:cubicBezTo>
                  <a:pt x="3897319" y="2129624"/>
                  <a:pt x="3933057" y="2096315"/>
                  <a:pt x="3975926" y="2096315"/>
                </a:cubicBezTo>
                <a:close/>
                <a:moveTo>
                  <a:pt x="3716277" y="2096315"/>
                </a:moveTo>
                <a:cubicBezTo>
                  <a:pt x="3759147" y="2096315"/>
                  <a:pt x="3794885" y="2129624"/>
                  <a:pt x="3794885" y="2172495"/>
                </a:cubicBezTo>
                <a:cubicBezTo>
                  <a:pt x="3794885" y="2217793"/>
                  <a:pt x="3759147" y="2251101"/>
                  <a:pt x="3716277" y="2251101"/>
                </a:cubicBezTo>
                <a:cubicBezTo>
                  <a:pt x="3673408" y="2251101"/>
                  <a:pt x="3637670" y="2217793"/>
                  <a:pt x="3637670" y="2172495"/>
                </a:cubicBezTo>
                <a:cubicBezTo>
                  <a:pt x="3637670" y="2129624"/>
                  <a:pt x="3673408" y="2096315"/>
                  <a:pt x="3716277" y="2096315"/>
                </a:cubicBezTo>
                <a:close/>
                <a:moveTo>
                  <a:pt x="3456628" y="2096315"/>
                </a:moveTo>
                <a:cubicBezTo>
                  <a:pt x="3499498" y="2096315"/>
                  <a:pt x="3535236" y="2129624"/>
                  <a:pt x="3535236" y="2172495"/>
                </a:cubicBezTo>
                <a:cubicBezTo>
                  <a:pt x="3535236" y="2217793"/>
                  <a:pt x="3499498" y="2251101"/>
                  <a:pt x="3456628" y="2251101"/>
                </a:cubicBezTo>
                <a:cubicBezTo>
                  <a:pt x="3413680" y="2251101"/>
                  <a:pt x="3378021" y="2217793"/>
                  <a:pt x="3378021" y="2172495"/>
                </a:cubicBezTo>
                <a:cubicBezTo>
                  <a:pt x="3378021" y="2129624"/>
                  <a:pt x="3413680" y="2096315"/>
                  <a:pt x="3456628" y="2096315"/>
                </a:cubicBezTo>
                <a:close/>
                <a:moveTo>
                  <a:pt x="3196901" y="2096315"/>
                </a:moveTo>
                <a:cubicBezTo>
                  <a:pt x="3239849" y="2096315"/>
                  <a:pt x="3275587" y="2129624"/>
                  <a:pt x="3275587" y="2172495"/>
                </a:cubicBezTo>
                <a:cubicBezTo>
                  <a:pt x="3275587" y="2217793"/>
                  <a:pt x="3239849" y="2251101"/>
                  <a:pt x="3196901" y="2251101"/>
                </a:cubicBezTo>
                <a:cubicBezTo>
                  <a:pt x="3154031" y="2251101"/>
                  <a:pt x="3118293" y="2217793"/>
                  <a:pt x="3118293" y="2172495"/>
                </a:cubicBezTo>
                <a:cubicBezTo>
                  <a:pt x="3118293" y="2129624"/>
                  <a:pt x="3154031" y="2096315"/>
                  <a:pt x="3196901" y="2096315"/>
                </a:cubicBezTo>
                <a:close/>
                <a:moveTo>
                  <a:pt x="2937253" y="2096315"/>
                </a:moveTo>
                <a:cubicBezTo>
                  <a:pt x="2980123" y="2096315"/>
                  <a:pt x="3015861" y="2129624"/>
                  <a:pt x="3015861" y="2172495"/>
                </a:cubicBezTo>
                <a:cubicBezTo>
                  <a:pt x="3015861" y="2217793"/>
                  <a:pt x="2980123" y="2251101"/>
                  <a:pt x="2937253" y="2251101"/>
                </a:cubicBezTo>
                <a:cubicBezTo>
                  <a:pt x="2894383" y="2251101"/>
                  <a:pt x="2858645" y="2217793"/>
                  <a:pt x="2858645" y="2172495"/>
                </a:cubicBezTo>
                <a:cubicBezTo>
                  <a:pt x="2858645" y="2129624"/>
                  <a:pt x="2894383" y="2096315"/>
                  <a:pt x="2937253" y="2096315"/>
                </a:cubicBezTo>
                <a:close/>
                <a:moveTo>
                  <a:pt x="2677604" y="2096315"/>
                </a:moveTo>
                <a:cubicBezTo>
                  <a:pt x="2720474" y="2096315"/>
                  <a:pt x="2756212" y="2129624"/>
                  <a:pt x="2756212" y="2172495"/>
                </a:cubicBezTo>
                <a:cubicBezTo>
                  <a:pt x="2756212" y="2217793"/>
                  <a:pt x="2720474" y="2251101"/>
                  <a:pt x="2677604" y="2251101"/>
                </a:cubicBezTo>
                <a:cubicBezTo>
                  <a:pt x="2634734" y="2251101"/>
                  <a:pt x="2598996" y="2217793"/>
                  <a:pt x="2598996" y="2172495"/>
                </a:cubicBezTo>
                <a:cubicBezTo>
                  <a:pt x="2598996" y="2129624"/>
                  <a:pt x="2634734" y="2096315"/>
                  <a:pt x="2677604" y="2096315"/>
                </a:cubicBezTo>
                <a:close/>
                <a:moveTo>
                  <a:pt x="2417955" y="2096315"/>
                </a:moveTo>
                <a:cubicBezTo>
                  <a:pt x="2460825" y="2096315"/>
                  <a:pt x="2496563" y="2129624"/>
                  <a:pt x="2496563" y="2172495"/>
                </a:cubicBezTo>
                <a:cubicBezTo>
                  <a:pt x="2496563" y="2217793"/>
                  <a:pt x="2460825" y="2251101"/>
                  <a:pt x="2417955" y="2251101"/>
                </a:cubicBezTo>
                <a:cubicBezTo>
                  <a:pt x="2375085" y="2251101"/>
                  <a:pt x="2339347" y="2217793"/>
                  <a:pt x="2339347" y="2172495"/>
                </a:cubicBezTo>
                <a:cubicBezTo>
                  <a:pt x="2339347" y="2129624"/>
                  <a:pt x="2375085" y="2096315"/>
                  <a:pt x="2417955" y="2096315"/>
                </a:cubicBezTo>
                <a:close/>
                <a:moveTo>
                  <a:pt x="2158306" y="2096315"/>
                </a:moveTo>
                <a:cubicBezTo>
                  <a:pt x="2201176" y="2096315"/>
                  <a:pt x="2236914" y="2129624"/>
                  <a:pt x="2236914" y="2172495"/>
                </a:cubicBezTo>
                <a:cubicBezTo>
                  <a:pt x="2236914" y="2217793"/>
                  <a:pt x="2201176" y="2251101"/>
                  <a:pt x="2158306" y="2251101"/>
                </a:cubicBezTo>
                <a:cubicBezTo>
                  <a:pt x="2115437" y="2251101"/>
                  <a:pt x="2079699" y="2217793"/>
                  <a:pt x="2079699" y="2172495"/>
                </a:cubicBezTo>
                <a:cubicBezTo>
                  <a:pt x="2079699" y="2129624"/>
                  <a:pt x="2115437" y="2096315"/>
                  <a:pt x="2158306" y="2096315"/>
                </a:cubicBezTo>
                <a:close/>
                <a:moveTo>
                  <a:pt x="1898657" y="2096315"/>
                </a:moveTo>
                <a:cubicBezTo>
                  <a:pt x="1941527" y="2096315"/>
                  <a:pt x="1977265" y="2129624"/>
                  <a:pt x="1977265" y="2172495"/>
                </a:cubicBezTo>
                <a:cubicBezTo>
                  <a:pt x="1977265" y="2217793"/>
                  <a:pt x="1941527" y="2251101"/>
                  <a:pt x="1898657" y="2251101"/>
                </a:cubicBezTo>
                <a:cubicBezTo>
                  <a:pt x="1855788" y="2251101"/>
                  <a:pt x="1820050" y="2217793"/>
                  <a:pt x="1820050" y="2172495"/>
                </a:cubicBezTo>
                <a:cubicBezTo>
                  <a:pt x="1820050" y="2129624"/>
                  <a:pt x="1855788" y="2096315"/>
                  <a:pt x="1898657" y="2096315"/>
                </a:cubicBezTo>
                <a:close/>
                <a:moveTo>
                  <a:pt x="1639009" y="2096315"/>
                </a:moveTo>
                <a:cubicBezTo>
                  <a:pt x="1681878" y="2096315"/>
                  <a:pt x="1715187" y="2129624"/>
                  <a:pt x="1715187" y="2172495"/>
                </a:cubicBezTo>
                <a:cubicBezTo>
                  <a:pt x="1715187" y="2217793"/>
                  <a:pt x="1681878" y="2251101"/>
                  <a:pt x="1639009" y="2251101"/>
                </a:cubicBezTo>
                <a:cubicBezTo>
                  <a:pt x="1593709" y="2251101"/>
                  <a:pt x="1560401" y="2217793"/>
                  <a:pt x="1560401" y="2172495"/>
                </a:cubicBezTo>
                <a:cubicBezTo>
                  <a:pt x="1560401" y="2129624"/>
                  <a:pt x="1593709" y="2096315"/>
                  <a:pt x="1639009" y="2096315"/>
                </a:cubicBezTo>
                <a:close/>
                <a:moveTo>
                  <a:pt x="1379361" y="2096315"/>
                </a:moveTo>
                <a:cubicBezTo>
                  <a:pt x="1422230" y="2096315"/>
                  <a:pt x="1455539" y="2129624"/>
                  <a:pt x="1455539" y="2172495"/>
                </a:cubicBezTo>
                <a:cubicBezTo>
                  <a:pt x="1455539" y="2217793"/>
                  <a:pt x="1422230" y="2251101"/>
                  <a:pt x="1379361" y="2251101"/>
                </a:cubicBezTo>
                <a:cubicBezTo>
                  <a:pt x="1334061" y="2251101"/>
                  <a:pt x="1300674" y="2217793"/>
                  <a:pt x="1300674" y="2172495"/>
                </a:cubicBezTo>
                <a:cubicBezTo>
                  <a:pt x="1300674" y="2129624"/>
                  <a:pt x="1334061" y="2096315"/>
                  <a:pt x="1379361" y="2096315"/>
                </a:cubicBezTo>
                <a:close/>
                <a:moveTo>
                  <a:pt x="1117282" y="2096315"/>
                </a:moveTo>
                <a:cubicBezTo>
                  <a:pt x="1162581" y="2096315"/>
                  <a:pt x="1195890" y="2129624"/>
                  <a:pt x="1195890" y="2172495"/>
                </a:cubicBezTo>
                <a:cubicBezTo>
                  <a:pt x="1195890" y="2217793"/>
                  <a:pt x="1162581" y="2251101"/>
                  <a:pt x="1117282" y="2251101"/>
                </a:cubicBezTo>
                <a:cubicBezTo>
                  <a:pt x="1074412" y="2251101"/>
                  <a:pt x="1041025" y="2217793"/>
                  <a:pt x="1041025" y="2172495"/>
                </a:cubicBezTo>
                <a:cubicBezTo>
                  <a:pt x="1041025" y="2129624"/>
                  <a:pt x="1074412" y="2096315"/>
                  <a:pt x="1117282" y="2096315"/>
                </a:cubicBezTo>
                <a:close/>
                <a:moveTo>
                  <a:pt x="857633" y="2096315"/>
                </a:moveTo>
                <a:cubicBezTo>
                  <a:pt x="902854" y="2096315"/>
                  <a:pt x="936240" y="2129624"/>
                  <a:pt x="936240" y="2172495"/>
                </a:cubicBezTo>
                <a:cubicBezTo>
                  <a:pt x="936240" y="2217793"/>
                  <a:pt x="902854" y="2251101"/>
                  <a:pt x="857633" y="2251101"/>
                </a:cubicBezTo>
                <a:cubicBezTo>
                  <a:pt x="814763" y="2251101"/>
                  <a:pt x="781376" y="2217793"/>
                  <a:pt x="781376" y="2172495"/>
                </a:cubicBezTo>
                <a:cubicBezTo>
                  <a:pt x="781376" y="2129624"/>
                  <a:pt x="814763" y="2096315"/>
                  <a:pt x="857633" y="2096315"/>
                </a:cubicBezTo>
                <a:close/>
                <a:moveTo>
                  <a:pt x="597984" y="2096315"/>
                </a:moveTo>
                <a:cubicBezTo>
                  <a:pt x="643205" y="2096315"/>
                  <a:pt x="676591" y="2129624"/>
                  <a:pt x="676591" y="2172495"/>
                </a:cubicBezTo>
                <a:cubicBezTo>
                  <a:pt x="676591" y="2217793"/>
                  <a:pt x="643205" y="2251101"/>
                  <a:pt x="597984" y="2251101"/>
                </a:cubicBezTo>
                <a:cubicBezTo>
                  <a:pt x="555114" y="2251101"/>
                  <a:pt x="521727" y="2217793"/>
                  <a:pt x="521727" y="2172495"/>
                </a:cubicBezTo>
                <a:cubicBezTo>
                  <a:pt x="521727" y="2129624"/>
                  <a:pt x="555114" y="2096315"/>
                  <a:pt x="597984" y="2096315"/>
                </a:cubicBezTo>
                <a:close/>
                <a:moveTo>
                  <a:pt x="338335" y="2096315"/>
                </a:moveTo>
                <a:cubicBezTo>
                  <a:pt x="383556" y="2096315"/>
                  <a:pt x="416943" y="2129624"/>
                  <a:pt x="416943" y="2172495"/>
                </a:cubicBezTo>
                <a:cubicBezTo>
                  <a:pt x="416943" y="2217793"/>
                  <a:pt x="383556" y="2251100"/>
                  <a:pt x="338335" y="2251100"/>
                </a:cubicBezTo>
                <a:cubicBezTo>
                  <a:pt x="295387" y="2251100"/>
                  <a:pt x="259728" y="2217793"/>
                  <a:pt x="259728" y="2172495"/>
                </a:cubicBezTo>
                <a:cubicBezTo>
                  <a:pt x="259728" y="2129624"/>
                  <a:pt x="295387" y="2096315"/>
                  <a:pt x="338335" y="2096315"/>
                </a:cubicBezTo>
                <a:close/>
                <a:moveTo>
                  <a:pt x="5795897" y="1796148"/>
                </a:moveTo>
                <a:cubicBezTo>
                  <a:pt x="5838767" y="1796148"/>
                  <a:pt x="5874505" y="1831886"/>
                  <a:pt x="5874505" y="1874756"/>
                </a:cubicBezTo>
                <a:cubicBezTo>
                  <a:pt x="5874505" y="1917625"/>
                  <a:pt x="5838767" y="1953363"/>
                  <a:pt x="5795897" y="1953363"/>
                </a:cubicBezTo>
                <a:cubicBezTo>
                  <a:pt x="5750676" y="1953363"/>
                  <a:pt x="5717289" y="1917625"/>
                  <a:pt x="5717289" y="1874756"/>
                </a:cubicBezTo>
                <a:cubicBezTo>
                  <a:pt x="5717289" y="1831886"/>
                  <a:pt x="5750676" y="1796148"/>
                  <a:pt x="5795897" y="1796148"/>
                </a:cubicBezTo>
                <a:close/>
                <a:moveTo>
                  <a:pt x="5536248" y="1796148"/>
                </a:moveTo>
                <a:cubicBezTo>
                  <a:pt x="5579118" y="1796148"/>
                  <a:pt x="5614856" y="1831886"/>
                  <a:pt x="5614856" y="1874756"/>
                </a:cubicBezTo>
                <a:cubicBezTo>
                  <a:pt x="5614856" y="1917625"/>
                  <a:pt x="5579118" y="1953363"/>
                  <a:pt x="5536248" y="1953363"/>
                </a:cubicBezTo>
                <a:cubicBezTo>
                  <a:pt x="5491027" y="1953363"/>
                  <a:pt x="5457640" y="1917625"/>
                  <a:pt x="5457640" y="1874756"/>
                </a:cubicBezTo>
                <a:cubicBezTo>
                  <a:pt x="5457640" y="1831886"/>
                  <a:pt x="5491027" y="1796148"/>
                  <a:pt x="5536248" y="1796148"/>
                </a:cubicBezTo>
                <a:close/>
                <a:moveTo>
                  <a:pt x="5274248" y="1796148"/>
                </a:moveTo>
                <a:cubicBezTo>
                  <a:pt x="5319469" y="1796148"/>
                  <a:pt x="5352856" y="1831886"/>
                  <a:pt x="5352856" y="1874756"/>
                </a:cubicBezTo>
                <a:cubicBezTo>
                  <a:pt x="5352856" y="1917625"/>
                  <a:pt x="5319469" y="1953363"/>
                  <a:pt x="5274248" y="1953363"/>
                </a:cubicBezTo>
                <a:cubicBezTo>
                  <a:pt x="5231300" y="1953363"/>
                  <a:pt x="5197991" y="1917625"/>
                  <a:pt x="5197991" y="1874756"/>
                </a:cubicBezTo>
                <a:cubicBezTo>
                  <a:pt x="5197991" y="1831886"/>
                  <a:pt x="5231300" y="1796148"/>
                  <a:pt x="5274248" y="1796148"/>
                </a:cubicBezTo>
                <a:close/>
                <a:moveTo>
                  <a:pt x="5014522" y="1796148"/>
                </a:moveTo>
                <a:cubicBezTo>
                  <a:pt x="5059821" y="1796148"/>
                  <a:pt x="5093130" y="1831886"/>
                  <a:pt x="5093130" y="1874756"/>
                </a:cubicBezTo>
                <a:cubicBezTo>
                  <a:pt x="5093130" y="1917625"/>
                  <a:pt x="5059821" y="1953363"/>
                  <a:pt x="5014522" y="1953363"/>
                </a:cubicBezTo>
                <a:cubicBezTo>
                  <a:pt x="4971652" y="1953363"/>
                  <a:pt x="4938343" y="1917625"/>
                  <a:pt x="4938343" y="1874756"/>
                </a:cubicBezTo>
                <a:cubicBezTo>
                  <a:pt x="4938343" y="1831886"/>
                  <a:pt x="4971652" y="1796148"/>
                  <a:pt x="5014522" y="1796148"/>
                </a:cubicBezTo>
                <a:close/>
                <a:moveTo>
                  <a:pt x="4754873" y="1796148"/>
                </a:moveTo>
                <a:cubicBezTo>
                  <a:pt x="4800172" y="1796148"/>
                  <a:pt x="4833481" y="1831886"/>
                  <a:pt x="4833481" y="1874756"/>
                </a:cubicBezTo>
                <a:cubicBezTo>
                  <a:pt x="4833481" y="1917625"/>
                  <a:pt x="4800172" y="1953363"/>
                  <a:pt x="4754873" y="1953363"/>
                </a:cubicBezTo>
                <a:cubicBezTo>
                  <a:pt x="4712003" y="1953363"/>
                  <a:pt x="4678694" y="1917625"/>
                  <a:pt x="4678694" y="1874756"/>
                </a:cubicBezTo>
                <a:cubicBezTo>
                  <a:pt x="4678694" y="1831886"/>
                  <a:pt x="4712003" y="1796148"/>
                  <a:pt x="4754873" y="1796148"/>
                </a:cubicBezTo>
                <a:close/>
                <a:moveTo>
                  <a:pt x="4495224" y="1796148"/>
                </a:moveTo>
                <a:cubicBezTo>
                  <a:pt x="4540523" y="1796148"/>
                  <a:pt x="4573832" y="1831886"/>
                  <a:pt x="4573832" y="1874756"/>
                </a:cubicBezTo>
                <a:cubicBezTo>
                  <a:pt x="4573832" y="1917625"/>
                  <a:pt x="4540523" y="1953363"/>
                  <a:pt x="4495224" y="1953363"/>
                </a:cubicBezTo>
                <a:cubicBezTo>
                  <a:pt x="4452354" y="1953363"/>
                  <a:pt x="4418967" y="1917625"/>
                  <a:pt x="4418967" y="1874756"/>
                </a:cubicBezTo>
                <a:cubicBezTo>
                  <a:pt x="4418967" y="1831886"/>
                  <a:pt x="4452354" y="1796148"/>
                  <a:pt x="4495224" y="1796148"/>
                </a:cubicBezTo>
                <a:close/>
                <a:moveTo>
                  <a:pt x="4235575" y="1796148"/>
                </a:moveTo>
                <a:cubicBezTo>
                  <a:pt x="4278445" y="1796148"/>
                  <a:pt x="4314183" y="1831886"/>
                  <a:pt x="4314183" y="1874756"/>
                </a:cubicBezTo>
                <a:cubicBezTo>
                  <a:pt x="4314183" y="1917625"/>
                  <a:pt x="4278445" y="1953363"/>
                  <a:pt x="4235575" y="1953363"/>
                </a:cubicBezTo>
                <a:cubicBezTo>
                  <a:pt x="4192705" y="1953363"/>
                  <a:pt x="4156967" y="1917625"/>
                  <a:pt x="4156967" y="1874756"/>
                </a:cubicBezTo>
                <a:cubicBezTo>
                  <a:pt x="4156967" y="1831886"/>
                  <a:pt x="4192705" y="1796148"/>
                  <a:pt x="4235575" y="1796148"/>
                </a:cubicBezTo>
                <a:close/>
                <a:moveTo>
                  <a:pt x="3975926" y="1796148"/>
                </a:moveTo>
                <a:cubicBezTo>
                  <a:pt x="4018796" y="1796148"/>
                  <a:pt x="4054534" y="1831886"/>
                  <a:pt x="4054534" y="1874756"/>
                </a:cubicBezTo>
                <a:cubicBezTo>
                  <a:pt x="4054534" y="1917625"/>
                  <a:pt x="4018796" y="1953363"/>
                  <a:pt x="3975926" y="1953363"/>
                </a:cubicBezTo>
                <a:cubicBezTo>
                  <a:pt x="3933057" y="1953363"/>
                  <a:pt x="3897319" y="1917625"/>
                  <a:pt x="3897319" y="1874756"/>
                </a:cubicBezTo>
                <a:cubicBezTo>
                  <a:pt x="3897319" y="1831886"/>
                  <a:pt x="3933057" y="1796148"/>
                  <a:pt x="3975926" y="1796148"/>
                </a:cubicBezTo>
                <a:close/>
                <a:moveTo>
                  <a:pt x="3716277" y="1796148"/>
                </a:moveTo>
                <a:cubicBezTo>
                  <a:pt x="3759147" y="1796148"/>
                  <a:pt x="3794885" y="1831886"/>
                  <a:pt x="3794885" y="1874756"/>
                </a:cubicBezTo>
                <a:cubicBezTo>
                  <a:pt x="3794885" y="1917625"/>
                  <a:pt x="3759147" y="1953363"/>
                  <a:pt x="3716277" y="1953363"/>
                </a:cubicBezTo>
                <a:cubicBezTo>
                  <a:pt x="3673408" y="1953363"/>
                  <a:pt x="3637670" y="1917625"/>
                  <a:pt x="3637670" y="1874756"/>
                </a:cubicBezTo>
                <a:cubicBezTo>
                  <a:pt x="3637670" y="1831886"/>
                  <a:pt x="3673408" y="1796148"/>
                  <a:pt x="3716277" y="1796148"/>
                </a:cubicBezTo>
                <a:close/>
                <a:moveTo>
                  <a:pt x="3456628" y="1796148"/>
                </a:moveTo>
                <a:cubicBezTo>
                  <a:pt x="3499498" y="1796148"/>
                  <a:pt x="3535236" y="1831886"/>
                  <a:pt x="3535236" y="1874756"/>
                </a:cubicBezTo>
                <a:cubicBezTo>
                  <a:pt x="3535236" y="1917625"/>
                  <a:pt x="3499498" y="1953363"/>
                  <a:pt x="3456628" y="1953363"/>
                </a:cubicBezTo>
                <a:cubicBezTo>
                  <a:pt x="3413680" y="1953363"/>
                  <a:pt x="3378021" y="1917625"/>
                  <a:pt x="3378021" y="1874756"/>
                </a:cubicBezTo>
                <a:cubicBezTo>
                  <a:pt x="3378021" y="1831886"/>
                  <a:pt x="3413680" y="1796148"/>
                  <a:pt x="3456628" y="1796148"/>
                </a:cubicBezTo>
                <a:close/>
                <a:moveTo>
                  <a:pt x="3196901" y="1796148"/>
                </a:moveTo>
                <a:cubicBezTo>
                  <a:pt x="3239849" y="1796148"/>
                  <a:pt x="3275587" y="1831886"/>
                  <a:pt x="3275587" y="1874756"/>
                </a:cubicBezTo>
                <a:cubicBezTo>
                  <a:pt x="3275587" y="1917625"/>
                  <a:pt x="3239849" y="1953363"/>
                  <a:pt x="3196901" y="1953363"/>
                </a:cubicBezTo>
                <a:cubicBezTo>
                  <a:pt x="3154031" y="1953363"/>
                  <a:pt x="3118293" y="1917625"/>
                  <a:pt x="3118293" y="1874756"/>
                </a:cubicBezTo>
                <a:cubicBezTo>
                  <a:pt x="3118293" y="1831886"/>
                  <a:pt x="3154031" y="1796148"/>
                  <a:pt x="3196901" y="1796148"/>
                </a:cubicBezTo>
                <a:close/>
                <a:moveTo>
                  <a:pt x="2937253" y="1796148"/>
                </a:moveTo>
                <a:cubicBezTo>
                  <a:pt x="2980123" y="1796148"/>
                  <a:pt x="3015861" y="1831886"/>
                  <a:pt x="3015861" y="1874756"/>
                </a:cubicBezTo>
                <a:cubicBezTo>
                  <a:pt x="3015861" y="1917625"/>
                  <a:pt x="2980123" y="1953363"/>
                  <a:pt x="2937253" y="1953363"/>
                </a:cubicBezTo>
                <a:cubicBezTo>
                  <a:pt x="2894383" y="1953363"/>
                  <a:pt x="2858645" y="1917625"/>
                  <a:pt x="2858645" y="1874756"/>
                </a:cubicBezTo>
                <a:cubicBezTo>
                  <a:pt x="2858645" y="1831886"/>
                  <a:pt x="2894383" y="1796148"/>
                  <a:pt x="2937253" y="1796148"/>
                </a:cubicBezTo>
                <a:close/>
                <a:moveTo>
                  <a:pt x="2677604" y="1796148"/>
                </a:moveTo>
                <a:cubicBezTo>
                  <a:pt x="2720474" y="1796148"/>
                  <a:pt x="2756212" y="1831886"/>
                  <a:pt x="2756212" y="1874756"/>
                </a:cubicBezTo>
                <a:cubicBezTo>
                  <a:pt x="2756212" y="1917625"/>
                  <a:pt x="2720474" y="1953363"/>
                  <a:pt x="2677604" y="1953363"/>
                </a:cubicBezTo>
                <a:cubicBezTo>
                  <a:pt x="2634734" y="1953363"/>
                  <a:pt x="2598996" y="1917625"/>
                  <a:pt x="2598996" y="1874756"/>
                </a:cubicBezTo>
                <a:cubicBezTo>
                  <a:pt x="2598996" y="1831886"/>
                  <a:pt x="2634734" y="1796148"/>
                  <a:pt x="2677604" y="1796148"/>
                </a:cubicBezTo>
                <a:close/>
                <a:moveTo>
                  <a:pt x="2417955" y="1796148"/>
                </a:moveTo>
                <a:cubicBezTo>
                  <a:pt x="2460825" y="1796148"/>
                  <a:pt x="2496563" y="1831886"/>
                  <a:pt x="2496563" y="1874756"/>
                </a:cubicBezTo>
                <a:cubicBezTo>
                  <a:pt x="2496563" y="1917625"/>
                  <a:pt x="2460825" y="1953363"/>
                  <a:pt x="2417955" y="1953363"/>
                </a:cubicBezTo>
                <a:cubicBezTo>
                  <a:pt x="2375085" y="1953363"/>
                  <a:pt x="2339347" y="1917625"/>
                  <a:pt x="2339347" y="1874756"/>
                </a:cubicBezTo>
                <a:cubicBezTo>
                  <a:pt x="2339347" y="1831886"/>
                  <a:pt x="2375085" y="1796148"/>
                  <a:pt x="2417955" y="1796148"/>
                </a:cubicBezTo>
                <a:close/>
                <a:moveTo>
                  <a:pt x="2158306" y="1796148"/>
                </a:moveTo>
                <a:cubicBezTo>
                  <a:pt x="2201176" y="1796148"/>
                  <a:pt x="2236914" y="1831886"/>
                  <a:pt x="2236914" y="1874756"/>
                </a:cubicBezTo>
                <a:cubicBezTo>
                  <a:pt x="2236914" y="1917625"/>
                  <a:pt x="2201176" y="1953363"/>
                  <a:pt x="2158306" y="1953363"/>
                </a:cubicBezTo>
                <a:cubicBezTo>
                  <a:pt x="2115437" y="1953363"/>
                  <a:pt x="2079699" y="1917625"/>
                  <a:pt x="2079699" y="1874756"/>
                </a:cubicBezTo>
                <a:cubicBezTo>
                  <a:pt x="2079699" y="1831886"/>
                  <a:pt x="2115437" y="1796148"/>
                  <a:pt x="2158306" y="1796148"/>
                </a:cubicBezTo>
                <a:close/>
                <a:moveTo>
                  <a:pt x="1898657" y="1796148"/>
                </a:moveTo>
                <a:cubicBezTo>
                  <a:pt x="1941527" y="1796148"/>
                  <a:pt x="1977265" y="1831886"/>
                  <a:pt x="1977265" y="1874756"/>
                </a:cubicBezTo>
                <a:cubicBezTo>
                  <a:pt x="1977265" y="1917625"/>
                  <a:pt x="1941527" y="1953363"/>
                  <a:pt x="1898657" y="1953363"/>
                </a:cubicBezTo>
                <a:cubicBezTo>
                  <a:pt x="1855788" y="1953363"/>
                  <a:pt x="1820050" y="1917625"/>
                  <a:pt x="1820050" y="1874756"/>
                </a:cubicBezTo>
                <a:cubicBezTo>
                  <a:pt x="1820050" y="1831886"/>
                  <a:pt x="1855788" y="1796148"/>
                  <a:pt x="1898657" y="1796148"/>
                </a:cubicBezTo>
                <a:close/>
                <a:moveTo>
                  <a:pt x="1639009" y="1796148"/>
                </a:moveTo>
                <a:cubicBezTo>
                  <a:pt x="1681878" y="1796148"/>
                  <a:pt x="1715187" y="1831886"/>
                  <a:pt x="1715187" y="1874756"/>
                </a:cubicBezTo>
                <a:cubicBezTo>
                  <a:pt x="1715187" y="1917625"/>
                  <a:pt x="1681878" y="1953363"/>
                  <a:pt x="1639009" y="1953363"/>
                </a:cubicBezTo>
                <a:cubicBezTo>
                  <a:pt x="1593709" y="1953363"/>
                  <a:pt x="1560401" y="1917625"/>
                  <a:pt x="1560401" y="1874756"/>
                </a:cubicBezTo>
                <a:cubicBezTo>
                  <a:pt x="1560401" y="1831886"/>
                  <a:pt x="1593709" y="1796148"/>
                  <a:pt x="1639009" y="1796148"/>
                </a:cubicBezTo>
                <a:close/>
                <a:moveTo>
                  <a:pt x="1379361" y="1796148"/>
                </a:moveTo>
                <a:cubicBezTo>
                  <a:pt x="1422230" y="1796148"/>
                  <a:pt x="1455539" y="1831886"/>
                  <a:pt x="1455539" y="1874756"/>
                </a:cubicBezTo>
                <a:cubicBezTo>
                  <a:pt x="1455539" y="1917625"/>
                  <a:pt x="1422230" y="1953363"/>
                  <a:pt x="1379361" y="1953363"/>
                </a:cubicBezTo>
                <a:cubicBezTo>
                  <a:pt x="1334061" y="1953363"/>
                  <a:pt x="1300674" y="1917625"/>
                  <a:pt x="1300674" y="1874756"/>
                </a:cubicBezTo>
                <a:cubicBezTo>
                  <a:pt x="1300674" y="1831886"/>
                  <a:pt x="1334061" y="1796148"/>
                  <a:pt x="1379361" y="1796148"/>
                </a:cubicBezTo>
                <a:close/>
                <a:moveTo>
                  <a:pt x="1117282" y="1796148"/>
                </a:moveTo>
                <a:cubicBezTo>
                  <a:pt x="1162581" y="1796148"/>
                  <a:pt x="1195890" y="1831886"/>
                  <a:pt x="1195890" y="1874756"/>
                </a:cubicBezTo>
                <a:cubicBezTo>
                  <a:pt x="1195890" y="1917625"/>
                  <a:pt x="1162581" y="1953363"/>
                  <a:pt x="1117282" y="1953363"/>
                </a:cubicBezTo>
                <a:cubicBezTo>
                  <a:pt x="1074412" y="1953363"/>
                  <a:pt x="1041025" y="1917625"/>
                  <a:pt x="1041025" y="1874756"/>
                </a:cubicBezTo>
                <a:cubicBezTo>
                  <a:pt x="1041025" y="1831886"/>
                  <a:pt x="1074412" y="1796148"/>
                  <a:pt x="1117282" y="1796148"/>
                </a:cubicBezTo>
                <a:close/>
                <a:moveTo>
                  <a:pt x="857633" y="1796148"/>
                </a:moveTo>
                <a:cubicBezTo>
                  <a:pt x="902854" y="1796148"/>
                  <a:pt x="936240" y="1831886"/>
                  <a:pt x="936240" y="1874756"/>
                </a:cubicBezTo>
                <a:cubicBezTo>
                  <a:pt x="936240" y="1917625"/>
                  <a:pt x="902854" y="1953363"/>
                  <a:pt x="857633" y="1953363"/>
                </a:cubicBezTo>
                <a:cubicBezTo>
                  <a:pt x="814763" y="1953363"/>
                  <a:pt x="781376" y="1917625"/>
                  <a:pt x="781376" y="1874756"/>
                </a:cubicBezTo>
                <a:cubicBezTo>
                  <a:pt x="781376" y="1831886"/>
                  <a:pt x="814763" y="1796148"/>
                  <a:pt x="857633" y="1796148"/>
                </a:cubicBezTo>
                <a:close/>
                <a:moveTo>
                  <a:pt x="597984" y="1796148"/>
                </a:moveTo>
                <a:cubicBezTo>
                  <a:pt x="643205" y="1796148"/>
                  <a:pt x="676591" y="1831886"/>
                  <a:pt x="676591" y="1874756"/>
                </a:cubicBezTo>
                <a:cubicBezTo>
                  <a:pt x="676591" y="1917625"/>
                  <a:pt x="643205" y="1953363"/>
                  <a:pt x="597984" y="1953363"/>
                </a:cubicBezTo>
                <a:cubicBezTo>
                  <a:pt x="555114" y="1953363"/>
                  <a:pt x="521727" y="1917625"/>
                  <a:pt x="521727" y="1874756"/>
                </a:cubicBezTo>
                <a:cubicBezTo>
                  <a:pt x="521727" y="1831886"/>
                  <a:pt x="555114" y="1796148"/>
                  <a:pt x="597984" y="1796148"/>
                </a:cubicBezTo>
                <a:close/>
                <a:moveTo>
                  <a:pt x="5795897" y="1495981"/>
                </a:moveTo>
                <a:cubicBezTo>
                  <a:pt x="5838767" y="1495981"/>
                  <a:pt x="5874505" y="1531719"/>
                  <a:pt x="5874505" y="1574587"/>
                </a:cubicBezTo>
                <a:cubicBezTo>
                  <a:pt x="5874505" y="1617457"/>
                  <a:pt x="5838767" y="1653197"/>
                  <a:pt x="5795897" y="1653197"/>
                </a:cubicBezTo>
                <a:cubicBezTo>
                  <a:pt x="5750676" y="1653197"/>
                  <a:pt x="5717289" y="1617457"/>
                  <a:pt x="5717289" y="1574587"/>
                </a:cubicBezTo>
                <a:cubicBezTo>
                  <a:pt x="5717289" y="1531719"/>
                  <a:pt x="5750676" y="1495981"/>
                  <a:pt x="5795897" y="1495981"/>
                </a:cubicBezTo>
                <a:close/>
                <a:moveTo>
                  <a:pt x="5536248" y="1495981"/>
                </a:moveTo>
                <a:cubicBezTo>
                  <a:pt x="5579118" y="1495981"/>
                  <a:pt x="5614856" y="1531719"/>
                  <a:pt x="5614856" y="1574587"/>
                </a:cubicBezTo>
                <a:cubicBezTo>
                  <a:pt x="5614856" y="1617457"/>
                  <a:pt x="5579118" y="1653197"/>
                  <a:pt x="5536248" y="1653197"/>
                </a:cubicBezTo>
                <a:cubicBezTo>
                  <a:pt x="5491027" y="1653197"/>
                  <a:pt x="5457640" y="1617457"/>
                  <a:pt x="5457640" y="1574587"/>
                </a:cubicBezTo>
                <a:cubicBezTo>
                  <a:pt x="5457640" y="1531719"/>
                  <a:pt x="5491027" y="1495981"/>
                  <a:pt x="5536248" y="1495981"/>
                </a:cubicBezTo>
                <a:close/>
                <a:moveTo>
                  <a:pt x="5274248" y="1495981"/>
                </a:moveTo>
                <a:cubicBezTo>
                  <a:pt x="5319469" y="1495981"/>
                  <a:pt x="5352856" y="1531719"/>
                  <a:pt x="5352856" y="1574587"/>
                </a:cubicBezTo>
                <a:cubicBezTo>
                  <a:pt x="5352856" y="1617457"/>
                  <a:pt x="5319469" y="1653197"/>
                  <a:pt x="5274248" y="1653197"/>
                </a:cubicBezTo>
                <a:cubicBezTo>
                  <a:pt x="5231300" y="1653197"/>
                  <a:pt x="5197991" y="1617457"/>
                  <a:pt x="5197991" y="1574587"/>
                </a:cubicBezTo>
                <a:cubicBezTo>
                  <a:pt x="5197991" y="1531719"/>
                  <a:pt x="5231300" y="1495981"/>
                  <a:pt x="5274248" y="1495981"/>
                </a:cubicBezTo>
                <a:close/>
                <a:moveTo>
                  <a:pt x="5014522" y="1495981"/>
                </a:moveTo>
                <a:cubicBezTo>
                  <a:pt x="5059821" y="1495981"/>
                  <a:pt x="5093130" y="1531719"/>
                  <a:pt x="5093130" y="1574587"/>
                </a:cubicBezTo>
                <a:cubicBezTo>
                  <a:pt x="5093130" y="1617457"/>
                  <a:pt x="5059821" y="1653197"/>
                  <a:pt x="5014522" y="1653197"/>
                </a:cubicBezTo>
                <a:cubicBezTo>
                  <a:pt x="4971652" y="1653197"/>
                  <a:pt x="4938343" y="1617457"/>
                  <a:pt x="4938343" y="1574587"/>
                </a:cubicBezTo>
                <a:cubicBezTo>
                  <a:pt x="4938343" y="1531719"/>
                  <a:pt x="4971652" y="1495981"/>
                  <a:pt x="5014522" y="1495981"/>
                </a:cubicBezTo>
                <a:close/>
                <a:moveTo>
                  <a:pt x="4754873" y="1495981"/>
                </a:moveTo>
                <a:cubicBezTo>
                  <a:pt x="4800172" y="1495981"/>
                  <a:pt x="4833481" y="1531719"/>
                  <a:pt x="4833481" y="1574587"/>
                </a:cubicBezTo>
                <a:cubicBezTo>
                  <a:pt x="4833481" y="1617457"/>
                  <a:pt x="4800172" y="1653197"/>
                  <a:pt x="4754873" y="1653197"/>
                </a:cubicBezTo>
                <a:cubicBezTo>
                  <a:pt x="4712003" y="1653197"/>
                  <a:pt x="4678694" y="1617457"/>
                  <a:pt x="4678694" y="1574587"/>
                </a:cubicBezTo>
                <a:cubicBezTo>
                  <a:pt x="4678694" y="1531719"/>
                  <a:pt x="4712003" y="1495981"/>
                  <a:pt x="4754873" y="1495981"/>
                </a:cubicBezTo>
                <a:close/>
                <a:moveTo>
                  <a:pt x="4495224" y="1495981"/>
                </a:moveTo>
                <a:cubicBezTo>
                  <a:pt x="4540523" y="1495981"/>
                  <a:pt x="4573832" y="1531719"/>
                  <a:pt x="4573832" y="1574587"/>
                </a:cubicBezTo>
                <a:cubicBezTo>
                  <a:pt x="4573832" y="1617457"/>
                  <a:pt x="4540523" y="1653197"/>
                  <a:pt x="4495224" y="1653197"/>
                </a:cubicBezTo>
                <a:cubicBezTo>
                  <a:pt x="4452354" y="1653197"/>
                  <a:pt x="4418967" y="1617457"/>
                  <a:pt x="4418967" y="1574587"/>
                </a:cubicBezTo>
                <a:cubicBezTo>
                  <a:pt x="4418967" y="1531719"/>
                  <a:pt x="4452354" y="1495981"/>
                  <a:pt x="4495224" y="1495981"/>
                </a:cubicBezTo>
                <a:close/>
                <a:moveTo>
                  <a:pt x="4235575" y="1495981"/>
                </a:moveTo>
                <a:cubicBezTo>
                  <a:pt x="4278445" y="1495981"/>
                  <a:pt x="4314183" y="1531719"/>
                  <a:pt x="4314183" y="1574587"/>
                </a:cubicBezTo>
                <a:cubicBezTo>
                  <a:pt x="4314183" y="1617457"/>
                  <a:pt x="4278445" y="1653197"/>
                  <a:pt x="4235575" y="1653197"/>
                </a:cubicBezTo>
                <a:cubicBezTo>
                  <a:pt x="4192705" y="1653197"/>
                  <a:pt x="4156967" y="1617457"/>
                  <a:pt x="4156967" y="1574587"/>
                </a:cubicBezTo>
                <a:cubicBezTo>
                  <a:pt x="4156967" y="1531719"/>
                  <a:pt x="4192705" y="1495981"/>
                  <a:pt x="4235575" y="1495981"/>
                </a:cubicBezTo>
                <a:close/>
                <a:moveTo>
                  <a:pt x="3975926" y="1495981"/>
                </a:moveTo>
                <a:cubicBezTo>
                  <a:pt x="4018796" y="1495981"/>
                  <a:pt x="4054534" y="1531719"/>
                  <a:pt x="4054534" y="1574587"/>
                </a:cubicBezTo>
                <a:cubicBezTo>
                  <a:pt x="4054534" y="1617457"/>
                  <a:pt x="4018796" y="1653197"/>
                  <a:pt x="3975926" y="1653197"/>
                </a:cubicBezTo>
                <a:cubicBezTo>
                  <a:pt x="3933057" y="1653197"/>
                  <a:pt x="3897319" y="1617457"/>
                  <a:pt x="3897319" y="1574587"/>
                </a:cubicBezTo>
                <a:cubicBezTo>
                  <a:pt x="3897319" y="1531719"/>
                  <a:pt x="3933057" y="1495981"/>
                  <a:pt x="3975926" y="1495981"/>
                </a:cubicBezTo>
                <a:close/>
                <a:moveTo>
                  <a:pt x="3716277" y="1495981"/>
                </a:moveTo>
                <a:cubicBezTo>
                  <a:pt x="3759147" y="1495981"/>
                  <a:pt x="3794885" y="1531719"/>
                  <a:pt x="3794885" y="1574587"/>
                </a:cubicBezTo>
                <a:cubicBezTo>
                  <a:pt x="3794885" y="1617457"/>
                  <a:pt x="3759147" y="1653197"/>
                  <a:pt x="3716277" y="1653197"/>
                </a:cubicBezTo>
                <a:cubicBezTo>
                  <a:pt x="3673408" y="1653197"/>
                  <a:pt x="3637670" y="1617457"/>
                  <a:pt x="3637670" y="1574587"/>
                </a:cubicBezTo>
                <a:cubicBezTo>
                  <a:pt x="3637670" y="1531719"/>
                  <a:pt x="3673408" y="1495981"/>
                  <a:pt x="3716277" y="1495981"/>
                </a:cubicBezTo>
                <a:close/>
                <a:moveTo>
                  <a:pt x="3456628" y="1495981"/>
                </a:moveTo>
                <a:cubicBezTo>
                  <a:pt x="3499498" y="1495981"/>
                  <a:pt x="3535236" y="1531719"/>
                  <a:pt x="3535236" y="1574587"/>
                </a:cubicBezTo>
                <a:cubicBezTo>
                  <a:pt x="3535236" y="1617457"/>
                  <a:pt x="3499498" y="1653197"/>
                  <a:pt x="3456628" y="1653197"/>
                </a:cubicBezTo>
                <a:cubicBezTo>
                  <a:pt x="3413680" y="1653197"/>
                  <a:pt x="3378021" y="1617457"/>
                  <a:pt x="3378021" y="1574587"/>
                </a:cubicBezTo>
                <a:cubicBezTo>
                  <a:pt x="3378021" y="1531719"/>
                  <a:pt x="3413680" y="1495981"/>
                  <a:pt x="3456628" y="1495981"/>
                </a:cubicBezTo>
                <a:close/>
                <a:moveTo>
                  <a:pt x="3196901" y="1495981"/>
                </a:moveTo>
                <a:cubicBezTo>
                  <a:pt x="3239849" y="1495981"/>
                  <a:pt x="3275587" y="1531719"/>
                  <a:pt x="3275587" y="1574587"/>
                </a:cubicBezTo>
                <a:cubicBezTo>
                  <a:pt x="3275587" y="1617457"/>
                  <a:pt x="3239849" y="1653197"/>
                  <a:pt x="3196901" y="1653197"/>
                </a:cubicBezTo>
                <a:cubicBezTo>
                  <a:pt x="3154031" y="1653197"/>
                  <a:pt x="3118293" y="1617457"/>
                  <a:pt x="3118293" y="1574587"/>
                </a:cubicBezTo>
                <a:cubicBezTo>
                  <a:pt x="3118293" y="1531719"/>
                  <a:pt x="3154031" y="1495981"/>
                  <a:pt x="3196901" y="1495981"/>
                </a:cubicBezTo>
                <a:close/>
                <a:moveTo>
                  <a:pt x="2937253" y="1495981"/>
                </a:moveTo>
                <a:cubicBezTo>
                  <a:pt x="2980123" y="1495981"/>
                  <a:pt x="3015861" y="1531719"/>
                  <a:pt x="3015861" y="1574587"/>
                </a:cubicBezTo>
                <a:cubicBezTo>
                  <a:pt x="3015861" y="1617457"/>
                  <a:pt x="2980123" y="1653197"/>
                  <a:pt x="2937253" y="1653197"/>
                </a:cubicBezTo>
                <a:cubicBezTo>
                  <a:pt x="2894383" y="1653197"/>
                  <a:pt x="2858645" y="1617457"/>
                  <a:pt x="2858645" y="1574587"/>
                </a:cubicBezTo>
                <a:cubicBezTo>
                  <a:pt x="2858645" y="1531719"/>
                  <a:pt x="2894383" y="1495981"/>
                  <a:pt x="2937253" y="1495981"/>
                </a:cubicBezTo>
                <a:close/>
                <a:moveTo>
                  <a:pt x="2677604" y="1495981"/>
                </a:moveTo>
                <a:cubicBezTo>
                  <a:pt x="2720474" y="1495981"/>
                  <a:pt x="2756212" y="1531719"/>
                  <a:pt x="2756212" y="1574587"/>
                </a:cubicBezTo>
                <a:cubicBezTo>
                  <a:pt x="2756212" y="1617457"/>
                  <a:pt x="2720474" y="1653197"/>
                  <a:pt x="2677604" y="1653197"/>
                </a:cubicBezTo>
                <a:cubicBezTo>
                  <a:pt x="2634734" y="1653197"/>
                  <a:pt x="2598996" y="1617457"/>
                  <a:pt x="2598996" y="1574587"/>
                </a:cubicBezTo>
                <a:cubicBezTo>
                  <a:pt x="2598996" y="1531719"/>
                  <a:pt x="2634734" y="1495981"/>
                  <a:pt x="2677604" y="1495981"/>
                </a:cubicBezTo>
                <a:close/>
                <a:moveTo>
                  <a:pt x="2417955" y="1495981"/>
                </a:moveTo>
                <a:cubicBezTo>
                  <a:pt x="2460825" y="1495981"/>
                  <a:pt x="2496563" y="1531719"/>
                  <a:pt x="2496563" y="1574587"/>
                </a:cubicBezTo>
                <a:cubicBezTo>
                  <a:pt x="2496563" y="1617457"/>
                  <a:pt x="2460825" y="1653197"/>
                  <a:pt x="2417955" y="1653197"/>
                </a:cubicBezTo>
                <a:cubicBezTo>
                  <a:pt x="2375085" y="1653197"/>
                  <a:pt x="2339347" y="1617457"/>
                  <a:pt x="2339347" y="1574587"/>
                </a:cubicBezTo>
                <a:cubicBezTo>
                  <a:pt x="2339347" y="1531719"/>
                  <a:pt x="2375085" y="1495981"/>
                  <a:pt x="2417955" y="1495981"/>
                </a:cubicBezTo>
                <a:close/>
                <a:moveTo>
                  <a:pt x="2158306" y="1495981"/>
                </a:moveTo>
                <a:cubicBezTo>
                  <a:pt x="2201176" y="1495981"/>
                  <a:pt x="2236914" y="1531719"/>
                  <a:pt x="2236914" y="1574587"/>
                </a:cubicBezTo>
                <a:cubicBezTo>
                  <a:pt x="2236914" y="1617457"/>
                  <a:pt x="2201176" y="1653197"/>
                  <a:pt x="2158306" y="1653197"/>
                </a:cubicBezTo>
                <a:cubicBezTo>
                  <a:pt x="2115437" y="1653197"/>
                  <a:pt x="2079699" y="1617457"/>
                  <a:pt x="2079699" y="1574587"/>
                </a:cubicBezTo>
                <a:cubicBezTo>
                  <a:pt x="2079699" y="1531719"/>
                  <a:pt x="2115437" y="1495981"/>
                  <a:pt x="2158306" y="1495981"/>
                </a:cubicBezTo>
                <a:close/>
                <a:moveTo>
                  <a:pt x="1898657" y="1495981"/>
                </a:moveTo>
                <a:cubicBezTo>
                  <a:pt x="1941527" y="1495981"/>
                  <a:pt x="1977265" y="1531719"/>
                  <a:pt x="1977265" y="1574587"/>
                </a:cubicBezTo>
                <a:cubicBezTo>
                  <a:pt x="1977265" y="1617457"/>
                  <a:pt x="1941527" y="1653197"/>
                  <a:pt x="1898657" y="1653197"/>
                </a:cubicBezTo>
                <a:cubicBezTo>
                  <a:pt x="1855788" y="1653197"/>
                  <a:pt x="1820050" y="1617457"/>
                  <a:pt x="1820050" y="1574587"/>
                </a:cubicBezTo>
                <a:cubicBezTo>
                  <a:pt x="1820050" y="1531719"/>
                  <a:pt x="1855788" y="1495981"/>
                  <a:pt x="1898657" y="1495981"/>
                </a:cubicBezTo>
                <a:close/>
                <a:moveTo>
                  <a:pt x="1639009" y="1495981"/>
                </a:moveTo>
                <a:cubicBezTo>
                  <a:pt x="1681878" y="1495981"/>
                  <a:pt x="1715187" y="1531719"/>
                  <a:pt x="1715187" y="1574587"/>
                </a:cubicBezTo>
                <a:cubicBezTo>
                  <a:pt x="1715187" y="1617457"/>
                  <a:pt x="1681878" y="1653197"/>
                  <a:pt x="1639009" y="1653197"/>
                </a:cubicBezTo>
                <a:cubicBezTo>
                  <a:pt x="1593709" y="1653197"/>
                  <a:pt x="1560401" y="1617457"/>
                  <a:pt x="1560401" y="1574587"/>
                </a:cubicBezTo>
                <a:cubicBezTo>
                  <a:pt x="1560401" y="1531719"/>
                  <a:pt x="1593709" y="1495981"/>
                  <a:pt x="1639009" y="1495981"/>
                </a:cubicBezTo>
                <a:close/>
                <a:moveTo>
                  <a:pt x="1379361" y="1495981"/>
                </a:moveTo>
                <a:cubicBezTo>
                  <a:pt x="1422230" y="1495981"/>
                  <a:pt x="1455539" y="1531719"/>
                  <a:pt x="1455539" y="1574587"/>
                </a:cubicBezTo>
                <a:cubicBezTo>
                  <a:pt x="1455539" y="1617457"/>
                  <a:pt x="1422230" y="1653197"/>
                  <a:pt x="1379361" y="1653197"/>
                </a:cubicBezTo>
                <a:cubicBezTo>
                  <a:pt x="1334061" y="1653197"/>
                  <a:pt x="1300674" y="1617457"/>
                  <a:pt x="1300674" y="1574587"/>
                </a:cubicBezTo>
                <a:cubicBezTo>
                  <a:pt x="1300674" y="1531719"/>
                  <a:pt x="1334061" y="1495981"/>
                  <a:pt x="1379361" y="1495981"/>
                </a:cubicBezTo>
                <a:close/>
                <a:moveTo>
                  <a:pt x="1117282" y="1495981"/>
                </a:moveTo>
                <a:cubicBezTo>
                  <a:pt x="1162581" y="1495981"/>
                  <a:pt x="1195890" y="1531719"/>
                  <a:pt x="1195890" y="1574587"/>
                </a:cubicBezTo>
                <a:cubicBezTo>
                  <a:pt x="1195890" y="1617457"/>
                  <a:pt x="1162581" y="1653197"/>
                  <a:pt x="1117282" y="1653197"/>
                </a:cubicBezTo>
                <a:cubicBezTo>
                  <a:pt x="1074412" y="1653197"/>
                  <a:pt x="1041025" y="1617457"/>
                  <a:pt x="1041025" y="1574587"/>
                </a:cubicBezTo>
                <a:cubicBezTo>
                  <a:pt x="1041025" y="1531719"/>
                  <a:pt x="1074412" y="1495981"/>
                  <a:pt x="1117282" y="1495981"/>
                </a:cubicBezTo>
                <a:close/>
                <a:moveTo>
                  <a:pt x="857633" y="1495980"/>
                </a:moveTo>
                <a:cubicBezTo>
                  <a:pt x="902854" y="1495980"/>
                  <a:pt x="936240" y="1531719"/>
                  <a:pt x="936240" y="1574587"/>
                </a:cubicBezTo>
                <a:cubicBezTo>
                  <a:pt x="936240" y="1617457"/>
                  <a:pt x="902854" y="1653197"/>
                  <a:pt x="857633" y="1653197"/>
                </a:cubicBezTo>
                <a:cubicBezTo>
                  <a:pt x="814763" y="1653197"/>
                  <a:pt x="781376" y="1617457"/>
                  <a:pt x="781376" y="1574587"/>
                </a:cubicBezTo>
                <a:cubicBezTo>
                  <a:pt x="781376" y="1531719"/>
                  <a:pt x="814763" y="1495980"/>
                  <a:pt x="857633" y="1495980"/>
                </a:cubicBezTo>
                <a:close/>
                <a:moveTo>
                  <a:pt x="597984" y="1495980"/>
                </a:moveTo>
                <a:cubicBezTo>
                  <a:pt x="643205" y="1495980"/>
                  <a:pt x="676591" y="1531719"/>
                  <a:pt x="676591" y="1574587"/>
                </a:cubicBezTo>
                <a:cubicBezTo>
                  <a:pt x="676591" y="1617457"/>
                  <a:pt x="643205" y="1653197"/>
                  <a:pt x="597984" y="1653197"/>
                </a:cubicBezTo>
                <a:cubicBezTo>
                  <a:pt x="555114" y="1653197"/>
                  <a:pt x="521727" y="1617457"/>
                  <a:pt x="521727" y="1574587"/>
                </a:cubicBezTo>
                <a:cubicBezTo>
                  <a:pt x="521727" y="1531719"/>
                  <a:pt x="555114" y="1495980"/>
                  <a:pt x="597984" y="1495980"/>
                </a:cubicBezTo>
                <a:close/>
                <a:moveTo>
                  <a:pt x="5536248" y="1198246"/>
                </a:moveTo>
                <a:cubicBezTo>
                  <a:pt x="5579118" y="1198246"/>
                  <a:pt x="5614856" y="1231554"/>
                  <a:pt x="5614856" y="1274424"/>
                </a:cubicBezTo>
                <a:cubicBezTo>
                  <a:pt x="5614856" y="1319724"/>
                  <a:pt x="5579118" y="1353029"/>
                  <a:pt x="5536248" y="1353029"/>
                </a:cubicBezTo>
                <a:cubicBezTo>
                  <a:pt x="5491027" y="1353029"/>
                  <a:pt x="5457640" y="1319724"/>
                  <a:pt x="5457640" y="1274424"/>
                </a:cubicBezTo>
                <a:cubicBezTo>
                  <a:pt x="5457640" y="1231554"/>
                  <a:pt x="5491027" y="1198246"/>
                  <a:pt x="5536248" y="1198246"/>
                </a:cubicBezTo>
                <a:close/>
                <a:moveTo>
                  <a:pt x="5274248" y="1198246"/>
                </a:moveTo>
                <a:cubicBezTo>
                  <a:pt x="5319469" y="1198246"/>
                  <a:pt x="5352856" y="1231554"/>
                  <a:pt x="5352856" y="1274424"/>
                </a:cubicBezTo>
                <a:cubicBezTo>
                  <a:pt x="5352856" y="1319724"/>
                  <a:pt x="5319469" y="1353029"/>
                  <a:pt x="5274248" y="1353029"/>
                </a:cubicBezTo>
                <a:cubicBezTo>
                  <a:pt x="5231300" y="1353029"/>
                  <a:pt x="5197991" y="1319724"/>
                  <a:pt x="5197991" y="1274424"/>
                </a:cubicBezTo>
                <a:cubicBezTo>
                  <a:pt x="5197991" y="1231554"/>
                  <a:pt x="5231300" y="1198246"/>
                  <a:pt x="5274248" y="1198246"/>
                </a:cubicBezTo>
                <a:close/>
                <a:moveTo>
                  <a:pt x="5014522" y="1198246"/>
                </a:moveTo>
                <a:cubicBezTo>
                  <a:pt x="5059821" y="1198246"/>
                  <a:pt x="5093130" y="1231554"/>
                  <a:pt x="5093130" y="1274424"/>
                </a:cubicBezTo>
                <a:cubicBezTo>
                  <a:pt x="5093130" y="1319724"/>
                  <a:pt x="5059821" y="1353029"/>
                  <a:pt x="5014522" y="1353029"/>
                </a:cubicBezTo>
                <a:cubicBezTo>
                  <a:pt x="4971652" y="1353029"/>
                  <a:pt x="4938343" y="1319724"/>
                  <a:pt x="4938343" y="1274424"/>
                </a:cubicBezTo>
                <a:cubicBezTo>
                  <a:pt x="4938343" y="1231554"/>
                  <a:pt x="4971652" y="1198246"/>
                  <a:pt x="5014522" y="1198246"/>
                </a:cubicBezTo>
                <a:close/>
                <a:moveTo>
                  <a:pt x="4754873" y="1198246"/>
                </a:moveTo>
                <a:cubicBezTo>
                  <a:pt x="4800172" y="1198246"/>
                  <a:pt x="4833481" y="1231554"/>
                  <a:pt x="4833481" y="1274424"/>
                </a:cubicBezTo>
                <a:cubicBezTo>
                  <a:pt x="4833481" y="1319724"/>
                  <a:pt x="4800172" y="1353029"/>
                  <a:pt x="4754873" y="1353029"/>
                </a:cubicBezTo>
                <a:cubicBezTo>
                  <a:pt x="4712003" y="1353029"/>
                  <a:pt x="4678694" y="1319724"/>
                  <a:pt x="4678694" y="1274424"/>
                </a:cubicBezTo>
                <a:cubicBezTo>
                  <a:pt x="4678694" y="1231554"/>
                  <a:pt x="4712003" y="1198246"/>
                  <a:pt x="4754873" y="1198246"/>
                </a:cubicBezTo>
                <a:close/>
                <a:moveTo>
                  <a:pt x="4495224" y="1198246"/>
                </a:moveTo>
                <a:cubicBezTo>
                  <a:pt x="4540523" y="1198246"/>
                  <a:pt x="4573832" y="1231554"/>
                  <a:pt x="4573832" y="1274424"/>
                </a:cubicBezTo>
                <a:cubicBezTo>
                  <a:pt x="4573832" y="1319723"/>
                  <a:pt x="4540523" y="1353029"/>
                  <a:pt x="4495224" y="1353029"/>
                </a:cubicBezTo>
                <a:cubicBezTo>
                  <a:pt x="4452354" y="1353029"/>
                  <a:pt x="4418967" y="1319723"/>
                  <a:pt x="4418967" y="1274424"/>
                </a:cubicBezTo>
                <a:cubicBezTo>
                  <a:pt x="4418967" y="1231554"/>
                  <a:pt x="4452354" y="1198246"/>
                  <a:pt x="4495224" y="1198246"/>
                </a:cubicBezTo>
                <a:close/>
                <a:moveTo>
                  <a:pt x="4235575" y="1198246"/>
                </a:moveTo>
                <a:cubicBezTo>
                  <a:pt x="4278445" y="1198246"/>
                  <a:pt x="4314183" y="1231554"/>
                  <a:pt x="4314183" y="1274424"/>
                </a:cubicBezTo>
                <a:cubicBezTo>
                  <a:pt x="4314183" y="1319723"/>
                  <a:pt x="4278445" y="1353029"/>
                  <a:pt x="4235575" y="1353029"/>
                </a:cubicBezTo>
                <a:cubicBezTo>
                  <a:pt x="4192705" y="1353029"/>
                  <a:pt x="4156967" y="1319723"/>
                  <a:pt x="4156967" y="1274424"/>
                </a:cubicBezTo>
                <a:cubicBezTo>
                  <a:pt x="4156967" y="1231554"/>
                  <a:pt x="4192705" y="1198246"/>
                  <a:pt x="4235575" y="1198246"/>
                </a:cubicBezTo>
                <a:close/>
                <a:moveTo>
                  <a:pt x="3975926" y="1198246"/>
                </a:moveTo>
                <a:cubicBezTo>
                  <a:pt x="4018796" y="1198246"/>
                  <a:pt x="4054534" y="1231554"/>
                  <a:pt x="4054534" y="1274424"/>
                </a:cubicBezTo>
                <a:cubicBezTo>
                  <a:pt x="4054534" y="1319723"/>
                  <a:pt x="4018796" y="1353029"/>
                  <a:pt x="3975926" y="1353029"/>
                </a:cubicBezTo>
                <a:cubicBezTo>
                  <a:pt x="3933057" y="1353029"/>
                  <a:pt x="3897319" y="1319723"/>
                  <a:pt x="3897319" y="1274424"/>
                </a:cubicBezTo>
                <a:cubicBezTo>
                  <a:pt x="3897319" y="1231554"/>
                  <a:pt x="3933057" y="1198246"/>
                  <a:pt x="3975926" y="1198246"/>
                </a:cubicBezTo>
                <a:close/>
                <a:moveTo>
                  <a:pt x="3716277" y="1198245"/>
                </a:moveTo>
                <a:cubicBezTo>
                  <a:pt x="3759147" y="1198245"/>
                  <a:pt x="3794885" y="1231554"/>
                  <a:pt x="3794885" y="1274424"/>
                </a:cubicBezTo>
                <a:cubicBezTo>
                  <a:pt x="3794885" y="1319723"/>
                  <a:pt x="3759147" y="1353029"/>
                  <a:pt x="3716277" y="1353029"/>
                </a:cubicBezTo>
                <a:cubicBezTo>
                  <a:pt x="3673408" y="1353029"/>
                  <a:pt x="3637670" y="1319723"/>
                  <a:pt x="3637670" y="1274424"/>
                </a:cubicBezTo>
                <a:cubicBezTo>
                  <a:pt x="3637670" y="1231554"/>
                  <a:pt x="3673408" y="1198245"/>
                  <a:pt x="3716277" y="1198245"/>
                </a:cubicBezTo>
                <a:close/>
                <a:moveTo>
                  <a:pt x="3456628" y="1198245"/>
                </a:moveTo>
                <a:cubicBezTo>
                  <a:pt x="3499498" y="1198245"/>
                  <a:pt x="3535236" y="1231554"/>
                  <a:pt x="3535236" y="1274424"/>
                </a:cubicBezTo>
                <a:cubicBezTo>
                  <a:pt x="3535236" y="1319723"/>
                  <a:pt x="3499498" y="1353029"/>
                  <a:pt x="3456628" y="1353029"/>
                </a:cubicBezTo>
                <a:cubicBezTo>
                  <a:pt x="3413680" y="1353029"/>
                  <a:pt x="3378021" y="1319723"/>
                  <a:pt x="3378021" y="1274424"/>
                </a:cubicBezTo>
                <a:cubicBezTo>
                  <a:pt x="3378021" y="1231554"/>
                  <a:pt x="3413680" y="1198245"/>
                  <a:pt x="3456628" y="1198245"/>
                </a:cubicBezTo>
                <a:close/>
                <a:moveTo>
                  <a:pt x="3196901" y="1198245"/>
                </a:moveTo>
                <a:cubicBezTo>
                  <a:pt x="3239849" y="1198245"/>
                  <a:pt x="3275587" y="1231554"/>
                  <a:pt x="3275587" y="1274424"/>
                </a:cubicBezTo>
                <a:cubicBezTo>
                  <a:pt x="3275587" y="1319723"/>
                  <a:pt x="3239849" y="1353029"/>
                  <a:pt x="3196901" y="1353029"/>
                </a:cubicBezTo>
                <a:cubicBezTo>
                  <a:pt x="3154031" y="1353029"/>
                  <a:pt x="3118293" y="1319723"/>
                  <a:pt x="3118293" y="1274424"/>
                </a:cubicBezTo>
                <a:cubicBezTo>
                  <a:pt x="3118293" y="1231554"/>
                  <a:pt x="3154031" y="1198245"/>
                  <a:pt x="3196901" y="1198245"/>
                </a:cubicBezTo>
                <a:close/>
                <a:moveTo>
                  <a:pt x="2937253" y="1198245"/>
                </a:moveTo>
                <a:cubicBezTo>
                  <a:pt x="2980123" y="1198245"/>
                  <a:pt x="3015861" y="1231554"/>
                  <a:pt x="3015861" y="1274424"/>
                </a:cubicBezTo>
                <a:cubicBezTo>
                  <a:pt x="3015861" y="1319723"/>
                  <a:pt x="2980123" y="1353029"/>
                  <a:pt x="2937253" y="1353029"/>
                </a:cubicBezTo>
                <a:cubicBezTo>
                  <a:pt x="2894383" y="1353029"/>
                  <a:pt x="2858645" y="1319723"/>
                  <a:pt x="2858645" y="1274424"/>
                </a:cubicBezTo>
                <a:cubicBezTo>
                  <a:pt x="2858645" y="1231554"/>
                  <a:pt x="2894383" y="1198245"/>
                  <a:pt x="2937253" y="1198245"/>
                </a:cubicBezTo>
                <a:close/>
                <a:moveTo>
                  <a:pt x="2677604" y="1198245"/>
                </a:moveTo>
                <a:cubicBezTo>
                  <a:pt x="2720474" y="1198245"/>
                  <a:pt x="2756212" y="1231553"/>
                  <a:pt x="2756212" y="1274424"/>
                </a:cubicBezTo>
                <a:cubicBezTo>
                  <a:pt x="2756212" y="1319723"/>
                  <a:pt x="2720474" y="1353029"/>
                  <a:pt x="2677604" y="1353029"/>
                </a:cubicBezTo>
                <a:cubicBezTo>
                  <a:pt x="2634734" y="1353029"/>
                  <a:pt x="2598996" y="1319723"/>
                  <a:pt x="2598996" y="1274424"/>
                </a:cubicBezTo>
                <a:cubicBezTo>
                  <a:pt x="2598996" y="1231553"/>
                  <a:pt x="2634734" y="1198245"/>
                  <a:pt x="2677604" y="1198245"/>
                </a:cubicBezTo>
                <a:close/>
                <a:moveTo>
                  <a:pt x="2417955" y="1198245"/>
                </a:moveTo>
                <a:cubicBezTo>
                  <a:pt x="2460825" y="1198245"/>
                  <a:pt x="2496563" y="1231553"/>
                  <a:pt x="2496563" y="1274423"/>
                </a:cubicBezTo>
                <a:cubicBezTo>
                  <a:pt x="2496563" y="1319723"/>
                  <a:pt x="2460825" y="1353029"/>
                  <a:pt x="2417955" y="1353029"/>
                </a:cubicBezTo>
                <a:cubicBezTo>
                  <a:pt x="2375085" y="1353029"/>
                  <a:pt x="2339347" y="1319723"/>
                  <a:pt x="2339347" y="1274423"/>
                </a:cubicBezTo>
                <a:cubicBezTo>
                  <a:pt x="2339347" y="1231553"/>
                  <a:pt x="2375085" y="1198245"/>
                  <a:pt x="2417955" y="1198245"/>
                </a:cubicBezTo>
                <a:close/>
                <a:moveTo>
                  <a:pt x="2158306" y="1198245"/>
                </a:moveTo>
                <a:cubicBezTo>
                  <a:pt x="2201176" y="1198245"/>
                  <a:pt x="2236914" y="1231553"/>
                  <a:pt x="2236914" y="1274423"/>
                </a:cubicBezTo>
                <a:cubicBezTo>
                  <a:pt x="2236914" y="1319723"/>
                  <a:pt x="2201176" y="1353029"/>
                  <a:pt x="2158306" y="1353029"/>
                </a:cubicBezTo>
                <a:cubicBezTo>
                  <a:pt x="2115437" y="1353029"/>
                  <a:pt x="2079699" y="1319723"/>
                  <a:pt x="2079699" y="1274423"/>
                </a:cubicBezTo>
                <a:cubicBezTo>
                  <a:pt x="2079699" y="1231553"/>
                  <a:pt x="2115437" y="1198245"/>
                  <a:pt x="2158306" y="1198245"/>
                </a:cubicBezTo>
                <a:close/>
                <a:moveTo>
                  <a:pt x="1898657" y="1198245"/>
                </a:moveTo>
                <a:cubicBezTo>
                  <a:pt x="1941527" y="1198245"/>
                  <a:pt x="1977265" y="1231553"/>
                  <a:pt x="1977265" y="1274423"/>
                </a:cubicBezTo>
                <a:cubicBezTo>
                  <a:pt x="1977265" y="1319723"/>
                  <a:pt x="1941527" y="1353029"/>
                  <a:pt x="1898657" y="1353029"/>
                </a:cubicBezTo>
                <a:cubicBezTo>
                  <a:pt x="1855788" y="1353029"/>
                  <a:pt x="1820050" y="1319723"/>
                  <a:pt x="1820050" y="1274423"/>
                </a:cubicBezTo>
                <a:cubicBezTo>
                  <a:pt x="1820050" y="1231553"/>
                  <a:pt x="1855788" y="1198245"/>
                  <a:pt x="1898657" y="1198245"/>
                </a:cubicBezTo>
                <a:close/>
                <a:moveTo>
                  <a:pt x="1639009" y="1198245"/>
                </a:moveTo>
                <a:cubicBezTo>
                  <a:pt x="1681878" y="1198245"/>
                  <a:pt x="1715187" y="1231553"/>
                  <a:pt x="1715187" y="1274423"/>
                </a:cubicBezTo>
                <a:cubicBezTo>
                  <a:pt x="1715187" y="1319723"/>
                  <a:pt x="1681878" y="1353029"/>
                  <a:pt x="1639009" y="1353029"/>
                </a:cubicBezTo>
                <a:cubicBezTo>
                  <a:pt x="1593709" y="1353029"/>
                  <a:pt x="1560401" y="1319723"/>
                  <a:pt x="1560401" y="1274423"/>
                </a:cubicBezTo>
                <a:cubicBezTo>
                  <a:pt x="1560401" y="1231553"/>
                  <a:pt x="1593709" y="1198245"/>
                  <a:pt x="1639009" y="1198245"/>
                </a:cubicBezTo>
                <a:close/>
                <a:moveTo>
                  <a:pt x="1379361" y="1198245"/>
                </a:moveTo>
                <a:cubicBezTo>
                  <a:pt x="1422230" y="1198245"/>
                  <a:pt x="1455539" y="1231553"/>
                  <a:pt x="1455539" y="1274423"/>
                </a:cubicBezTo>
                <a:cubicBezTo>
                  <a:pt x="1455539" y="1319723"/>
                  <a:pt x="1422230" y="1353029"/>
                  <a:pt x="1379361" y="1353029"/>
                </a:cubicBezTo>
                <a:cubicBezTo>
                  <a:pt x="1334061" y="1353029"/>
                  <a:pt x="1300674" y="1319723"/>
                  <a:pt x="1300674" y="1274423"/>
                </a:cubicBezTo>
                <a:cubicBezTo>
                  <a:pt x="1300674" y="1231553"/>
                  <a:pt x="1334061" y="1198245"/>
                  <a:pt x="1379361" y="1198245"/>
                </a:cubicBezTo>
                <a:close/>
                <a:moveTo>
                  <a:pt x="1117282" y="1198245"/>
                </a:moveTo>
                <a:cubicBezTo>
                  <a:pt x="1162581" y="1198245"/>
                  <a:pt x="1195890" y="1231553"/>
                  <a:pt x="1195890" y="1274423"/>
                </a:cubicBezTo>
                <a:cubicBezTo>
                  <a:pt x="1195890" y="1319723"/>
                  <a:pt x="1162581" y="1353029"/>
                  <a:pt x="1117282" y="1353029"/>
                </a:cubicBezTo>
                <a:cubicBezTo>
                  <a:pt x="1074412" y="1353029"/>
                  <a:pt x="1041025" y="1319723"/>
                  <a:pt x="1041025" y="1274423"/>
                </a:cubicBezTo>
                <a:cubicBezTo>
                  <a:pt x="1041025" y="1231553"/>
                  <a:pt x="1074412" y="1198245"/>
                  <a:pt x="1117282" y="1198245"/>
                </a:cubicBezTo>
                <a:close/>
                <a:moveTo>
                  <a:pt x="857633" y="1198245"/>
                </a:moveTo>
                <a:cubicBezTo>
                  <a:pt x="902854" y="1198245"/>
                  <a:pt x="936240" y="1231553"/>
                  <a:pt x="936240" y="1274423"/>
                </a:cubicBezTo>
                <a:cubicBezTo>
                  <a:pt x="936240" y="1319722"/>
                  <a:pt x="902854" y="1353029"/>
                  <a:pt x="857633" y="1353029"/>
                </a:cubicBezTo>
                <a:cubicBezTo>
                  <a:pt x="814763" y="1353029"/>
                  <a:pt x="781376" y="1319722"/>
                  <a:pt x="781376" y="1274423"/>
                </a:cubicBezTo>
                <a:cubicBezTo>
                  <a:pt x="781376" y="1231553"/>
                  <a:pt x="814763" y="1198245"/>
                  <a:pt x="857633" y="1198245"/>
                </a:cubicBezTo>
                <a:close/>
                <a:moveTo>
                  <a:pt x="5274248" y="898077"/>
                </a:moveTo>
                <a:cubicBezTo>
                  <a:pt x="5319469" y="898077"/>
                  <a:pt x="5352856" y="933815"/>
                  <a:pt x="5352856" y="976685"/>
                </a:cubicBezTo>
                <a:cubicBezTo>
                  <a:pt x="5352856" y="1019555"/>
                  <a:pt x="5319469" y="1055293"/>
                  <a:pt x="5274248" y="1055293"/>
                </a:cubicBezTo>
                <a:cubicBezTo>
                  <a:pt x="5231300" y="1055293"/>
                  <a:pt x="5197991" y="1019555"/>
                  <a:pt x="5197991" y="976685"/>
                </a:cubicBezTo>
                <a:cubicBezTo>
                  <a:pt x="5197991" y="933815"/>
                  <a:pt x="5231300" y="898077"/>
                  <a:pt x="5274248" y="898077"/>
                </a:cubicBezTo>
                <a:close/>
                <a:moveTo>
                  <a:pt x="5014522" y="898077"/>
                </a:moveTo>
                <a:cubicBezTo>
                  <a:pt x="5059821" y="898077"/>
                  <a:pt x="5093130" y="933815"/>
                  <a:pt x="5093130" y="976685"/>
                </a:cubicBezTo>
                <a:cubicBezTo>
                  <a:pt x="5093130" y="1019555"/>
                  <a:pt x="5059821" y="1055293"/>
                  <a:pt x="5014522" y="1055293"/>
                </a:cubicBezTo>
                <a:cubicBezTo>
                  <a:pt x="4971652" y="1055293"/>
                  <a:pt x="4938343" y="1019555"/>
                  <a:pt x="4938343" y="976685"/>
                </a:cubicBezTo>
                <a:cubicBezTo>
                  <a:pt x="4938343" y="933815"/>
                  <a:pt x="4971652" y="898077"/>
                  <a:pt x="5014522" y="898077"/>
                </a:cubicBezTo>
                <a:close/>
                <a:moveTo>
                  <a:pt x="4754873" y="898077"/>
                </a:moveTo>
                <a:cubicBezTo>
                  <a:pt x="4800172" y="898077"/>
                  <a:pt x="4833481" y="933815"/>
                  <a:pt x="4833481" y="976685"/>
                </a:cubicBezTo>
                <a:cubicBezTo>
                  <a:pt x="4833481" y="1019555"/>
                  <a:pt x="4800172" y="1055293"/>
                  <a:pt x="4754873" y="1055293"/>
                </a:cubicBezTo>
                <a:cubicBezTo>
                  <a:pt x="4712003" y="1055293"/>
                  <a:pt x="4678694" y="1019555"/>
                  <a:pt x="4678694" y="976685"/>
                </a:cubicBezTo>
                <a:cubicBezTo>
                  <a:pt x="4678694" y="933815"/>
                  <a:pt x="4712003" y="898077"/>
                  <a:pt x="4754873" y="898077"/>
                </a:cubicBezTo>
                <a:close/>
                <a:moveTo>
                  <a:pt x="4495224" y="898077"/>
                </a:moveTo>
                <a:cubicBezTo>
                  <a:pt x="4540523" y="898077"/>
                  <a:pt x="4573832" y="933815"/>
                  <a:pt x="4573832" y="976685"/>
                </a:cubicBezTo>
                <a:cubicBezTo>
                  <a:pt x="4573832" y="1019555"/>
                  <a:pt x="4540523" y="1055293"/>
                  <a:pt x="4495224" y="1055293"/>
                </a:cubicBezTo>
                <a:cubicBezTo>
                  <a:pt x="4452354" y="1055293"/>
                  <a:pt x="4418967" y="1019555"/>
                  <a:pt x="4418967" y="976685"/>
                </a:cubicBezTo>
                <a:cubicBezTo>
                  <a:pt x="4418967" y="933815"/>
                  <a:pt x="4452354" y="898077"/>
                  <a:pt x="4495224" y="898077"/>
                </a:cubicBezTo>
                <a:close/>
                <a:moveTo>
                  <a:pt x="4235575" y="898077"/>
                </a:moveTo>
                <a:cubicBezTo>
                  <a:pt x="4278445" y="898077"/>
                  <a:pt x="4314183" y="933815"/>
                  <a:pt x="4314183" y="976685"/>
                </a:cubicBezTo>
                <a:cubicBezTo>
                  <a:pt x="4314183" y="1019555"/>
                  <a:pt x="4278445" y="1055293"/>
                  <a:pt x="4235575" y="1055293"/>
                </a:cubicBezTo>
                <a:cubicBezTo>
                  <a:pt x="4192705" y="1055293"/>
                  <a:pt x="4156967" y="1019555"/>
                  <a:pt x="4156967" y="976685"/>
                </a:cubicBezTo>
                <a:cubicBezTo>
                  <a:pt x="4156967" y="933815"/>
                  <a:pt x="4192705" y="898077"/>
                  <a:pt x="4235575" y="898077"/>
                </a:cubicBezTo>
                <a:close/>
                <a:moveTo>
                  <a:pt x="3975926" y="898077"/>
                </a:moveTo>
                <a:cubicBezTo>
                  <a:pt x="4018796" y="898077"/>
                  <a:pt x="4054534" y="933815"/>
                  <a:pt x="4054534" y="976685"/>
                </a:cubicBezTo>
                <a:cubicBezTo>
                  <a:pt x="4054534" y="1019555"/>
                  <a:pt x="4018796" y="1055293"/>
                  <a:pt x="3975926" y="1055293"/>
                </a:cubicBezTo>
                <a:cubicBezTo>
                  <a:pt x="3933057" y="1055293"/>
                  <a:pt x="3897319" y="1019555"/>
                  <a:pt x="3897319" y="976685"/>
                </a:cubicBezTo>
                <a:cubicBezTo>
                  <a:pt x="3897319" y="933815"/>
                  <a:pt x="3933057" y="898077"/>
                  <a:pt x="3975926" y="898077"/>
                </a:cubicBezTo>
                <a:close/>
                <a:moveTo>
                  <a:pt x="3716277" y="898077"/>
                </a:moveTo>
                <a:cubicBezTo>
                  <a:pt x="3759147" y="898077"/>
                  <a:pt x="3794885" y="933815"/>
                  <a:pt x="3794885" y="976685"/>
                </a:cubicBezTo>
                <a:cubicBezTo>
                  <a:pt x="3794885" y="1019555"/>
                  <a:pt x="3759147" y="1055293"/>
                  <a:pt x="3716277" y="1055293"/>
                </a:cubicBezTo>
                <a:cubicBezTo>
                  <a:pt x="3673408" y="1055293"/>
                  <a:pt x="3637670" y="1019555"/>
                  <a:pt x="3637670" y="976685"/>
                </a:cubicBezTo>
                <a:cubicBezTo>
                  <a:pt x="3637670" y="933815"/>
                  <a:pt x="3673408" y="898077"/>
                  <a:pt x="3716277" y="898077"/>
                </a:cubicBezTo>
                <a:close/>
                <a:moveTo>
                  <a:pt x="3456628" y="898077"/>
                </a:moveTo>
                <a:cubicBezTo>
                  <a:pt x="3499498" y="898077"/>
                  <a:pt x="3535236" y="933815"/>
                  <a:pt x="3535236" y="976685"/>
                </a:cubicBezTo>
                <a:cubicBezTo>
                  <a:pt x="3535236" y="1019555"/>
                  <a:pt x="3499498" y="1055293"/>
                  <a:pt x="3456628" y="1055293"/>
                </a:cubicBezTo>
                <a:cubicBezTo>
                  <a:pt x="3413680" y="1055293"/>
                  <a:pt x="3378021" y="1019555"/>
                  <a:pt x="3378021" y="976685"/>
                </a:cubicBezTo>
                <a:cubicBezTo>
                  <a:pt x="3378021" y="933815"/>
                  <a:pt x="3413680" y="898077"/>
                  <a:pt x="3456628" y="898077"/>
                </a:cubicBezTo>
                <a:close/>
                <a:moveTo>
                  <a:pt x="3196901" y="898077"/>
                </a:moveTo>
                <a:cubicBezTo>
                  <a:pt x="3239849" y="898077"/>
                  <a:pt x="3275587" y="933815"/>
                  <a:pt x="3275587" y="976685"/>
                </a:cubicBezTo>
                <a:cubicBezTo>
                  <a:pt x="3275587" y="1019555"/>
                  <a:pt x="3239849" y="1055292"/>
                  <a:pt x="3196901" y="1055292"/>
                </a:cubicBezTo>
                <a:cubicBezTo>
                  <a:pt x="3154031" y="1055292"/>
                  <a:pt x="3118293" y="1019555"/>
                  <a:pt x="3118293" y="976685"/>
                </a:cubicBezTo>
                <a:cubicBezTo>
                  <a:pt x="3118293" y="933815"/>
                  <a:pt x="3154031" y="898077"/>
                  <a:pt x="3196901" y="898077"/>
                </a:cubicBezTo>
                <a:close/>
                <a:moveTo>
                  <a:pt x="2937253" y="898077"/>
                </a:moveTo>
                <a:cubicBezTo>
                  <a:pt x="2980123" y="898077"/>
                  <a:pt x="3015861" y="933815"/>
                  <a:pt x="3015861" y="976685"/>
                </a:cubicBezTo>
                <a:cubicBezTo>
                  <a:pt x="3015861" y="1019555"/>
                  <a:pt x="2980123" y="1055292"/>
                  <a:pt x="2937253" y="1055292"/>
                </a:cubicBezTo>
                <a:cubicBezTo>
                  <a:pt x="2894383" y="1055292"/>
                  <a:pt x="2858645" y="1019555"/>
                  <a:pt x="2858645" y="976685"/>
                </a:cubicBezTo>
                <a:cubicBezTo>
                  <a:pt x="2858645" y="933815"/>
                  <a:pt x="2894383" y="898077"/>
                  <a:pt x="2937253" y="898077"/>
                </a:cubicBezTo>
                <a:close/>
                <a:moveTo>
                  <a:pt x="2677604" y="898077"/>
                </a:moveTo>
                <a:cubicBezTo>
                  <a:pt x="2720474" y="898077"/>
                  <a:pt x="2756212" y="933815"/>
                  <a:pt x="2756212" y="976685"/>
                </a:cubicBezTo>
                <a:cubicBezTo>
                  <a:pt x="2756212" y="1019554"/>
                  <a:pt x="2720474" y="1055292"/>
                  <a:pt x="2677604" y="1055292"/>
                </a:cubicBezTo>
                <a:cubicBezTo>
                  <a:pt x="2634734" y="1055292"/>
                  <a:pt x="2598996" y="1019554"/>
                  <a:pt x="2598996" y="976685"/>
                </a:cubicBezTo>
                <a:cubicBezTo>
                  <a:pt x="2598996" y="933815"/>
                  <a:pt x="2634734" y="898077"/>
                  <a:pt x="2677604" y="898077"/>
                </a:cubicBezTo>
                <a:close/>
                <a:moveTo>
                  <a:pt x="2417955" y="898077"/>
                </a:moveTo>
                <a:cubicBezTo>
                  <a:pt x="2460825" y="898077"/>
                  <a:pt x="2496563" y="933815"/>
                  <a:pt x="2496563" y="976684"/>
                </a:cubicBezTo>
                <a:cubicBezTo>
                  <a:pt x="2496563" y="1019554"/>
                  <a:pt x="2460825" y="1055292"/>
                  <a:pt x="2417955" y="1055292"/>
                </a:cubicBezTo>
                <a:cubicBezTo>
                  <a:pt x="2375085" y="1055292"/>
                  <a:pt x="2339347" y="1019554"/>
                  <a:pt x="2339347" y="976684"/>
                </a:cubicBezTo>
                <a:cubicBezTo>
                  <a:pt x="2339347" y="933815"/>
                  <a:pt x="2375085" y="898077"/>
                  <a:pt x="2417955" y="898077"/>
                </a:cubicBezTo>
                <a:close/>
                <a:moveTo>
                  <a:pt x="2158306" y="898077"/>
                </a:moveTo>
                <a:cubicBezTo>
                  <a:pt x="2201176" y="898077"/>
                  <a:pt x="2236914" y="933815"/>
                  <a:pt x="2236914" y="976684"/>
                </a:cubicBezTo>
                <a:cubicBezTo>
                  <a:pt x="2236914" y="1019554"/>
                  <a:pt x="2201176" y="1055292"/>
                  <a:pt x="2158306" y="1055292"/>
                </a:cubicBezTo>
                <a:cubicBezTo>
                  <a:pt x="2115437" y="1055292"/>
                  <a:pt x="2079699" y="1019554"/>
                  <a:pt x="2079699" y="976684"/>
                </a:cubicBezTo>
                <a:cubicBezTo>
                  <a:pt x="2079699" y="933815"/>
                  <a:pt x="2115437" y="898077"/>
                  <a:pt x="2158306" y="898077"/>
                </a:cubicBezTo>
                <a:close/>
                <a:moveTo>
                  <a:pt x="1898657" y="898076"/>
                </a:moveTo>
                <a:cubicBezTo>
                  <a:pt x="1941527" y="898076"/>
                  <a:pt x="1977265" y="933814"/>
                  <a:pt x="1977265" y="976684"/>
                </a:cubicBezTo>
                <a:cubicBezTo>
                  <a:pt x="1977265" y="1019554"/>
                  <a:pt x="1941527" y="1055292"/>
                  <a:pt x="1898657" y="1055292"/>
                </a:cubicBezTo>
                <a:cubicBezTo>
                  <a:pt x="1855788" y="1055292"/>
                  <a:pt x="1820050" y="1019554"/>
                  <a:pt x="1820050" y="976684"/>
                </a:cubicBezTo>
                <a:cubicBezTo>
                  <a:pt x="1820050" y="933814"/>
                  <a:pt x="1855788" y="898076"/>
                  <a:pt x="1898657" y="898076"/>
                </a:cubicBezTo>
                <a:close/>
                <a:moveTo>
                  <a:pt x="1639009" y="898076"/>
                </a:moveTo>
                <a:cubicBezTo>
                  <a:pt x="1681878" y="898076"/>
                  <a:pt x="1715187" y="933814"/>
                  <a:pt x="1715187" y="976684"/>
                </a:cubicBezTo>
                <a:cubicBezTo>
                  <a:pt x="1715187" y="1019554"/>
                  <a:pt x="1681878" y="1055292"/>
                  <a:pt x="1639009" y="1055292"/>
                </a:cubicBezTo>
                <a:cubicBezTo>
                  <a:pt x="1593709" y="1055292"/>
                  <a:pt x="1560401" y="1019554"/>
                  <a:pt x="1560401" y="976684"/>
                </a:cubicBezTo>
                <a:cubicBezTo>
                  <a:pt x="1560401" y="933814"/>
                  <a:pt x="1593709" y="898076"/>
                  <a:pt x="1639009" y="898076"/>
                </a:cubicBezTo>
                <a:close/>
                <a:moveTo>
                  <a:pt x="1379361" y="898076"/>
                </a:moveTo>
                <a:cubicBezTo>
                  <a:pt x="1422230" y="898076"/>
                  <a:pt x="1455539" y="933814"/>
                  <a:pt x="1455539" y="976684"/>
                </a:cubicBezTo>
                <a:cubicBezTo>
                  <a:pt x="1455539" y="1019554"/>
                  <a:pt x="1422230" y="1055292"/>
                  <a:pt x="1379361" y="1055292"/>
                </a:cubicBezTo>
                <a:cubicBezTo>
                  <a:pt x="1334061" y="1055292"/>
                  <a:pt x="1300674" y="1019554"/>
                  <a:pt x="1300674" y="976684"/>
                </a:cubicBezTo>
                <a:cubicBezTo>
                  <a:pt x="1300674" y="933814"/>
                  <a:pt x="1334061" y="898076"/>
                  <a:pt x="1379361" y="898076"/>
                </a:cubicBezTo>
                <a:close/>
                <a:moveTo>
                  <a:pt x="1117282" y="898076"/>
                </a:moveTo>
                <a:cubicBezTo>
                  <a:pt x="1162581" y="898076"/>
                  <a:pt x="1195890" y="933814"/>
                  <a:pt x="1195890" y="976684"/>
                </a:cubicBezTo>
                <a:cubicBezTo>
                  <a:pt x="1195890" y="1019554"/>
                  <a:pt x="1162581" y="1055292"/>
                  <a:pt x="1117282" y="1055292"/>
                </a:cubicBezTo>
                <a:cubicBezTo>
                  <a:pt x="1074412" y="1055292"/>
                  <a:pt x="1041025" y="1019554"/>
                  <a:pt x="1041025" y="976684"/>
                </a:cubicBezTo>
                <a:cubicBezTo>
                  <a:pt x="1041025" y="933814"/>
                  <a:pt x="1074412" y="898076"/>
                  <a:pt x="1117282" y="898076"/>
                </a:cubicBezTo>
                <a:close/>
                <a:moveTo>
                  <a:pt x="5014522" y="597908"/>
                </a:moveTo>
                <a:cubicBezTo>
                  <a:pt x="5059821" y="597908"/>
                  <a:pt x="5093130" y="633646"/>
                  <a:pt x="5093130" y="676516"/>
                </a:cubicBezTo>
                <a:cubicBezTo>
                  <a:pt x="5093130" y="719386"/>
                  <a:pt x="5059821" y="755124"/>
                  <a:pt x="5014522" y="755124"/>
                </a:cubicBezTo>
                <a:cubicBezTo>
                  <a:pt x="4971652" y="755124"/>
                  <a:pt x="4938343" y="719386"/>
                  <a:pt x="4938343" y="676516"/>
                </a:cubicBezTo>
                <a:cubicBezTo>
                  <a:pt x="4938343" y="633646"/>
                  <a:pt x="4971652" y="597908"/>
                  <a:pt x="5014522" y="597908"/>
                </a:cubicBezTo>
                <a:close/>
                <a:moveTo>
                  <a:pt x="4754873" y="597908"/>
                </a:moveTo>
                <a:cubicBezTo>
                  <a:pt x="4800172" y="597908"/>
                  <a:pt x="4833481" y="633646"/>
                  <a:pt x="4833481" y="676516"/>
                </a:cubicBezTo>
                <a:cubicBezTo>
                  <a:pt x="4833481" y="719386"/>
                  <a:pt x="4800172" y="755124"/>
                  <a:pt x="4754873" y="755124"/>
                </a:cubicBezTo>
                <a:cubicBezTo>
                  <a:pt x="4712003" y="755124"/>
                  <a:pt x="4678694" y="719386"/>
                  <a:pt x="4678694" y="676516"/>
                </a:cubicBezTo>
                <a:cubicBezTo>
                  <a:pt x="4678694" y="633646"/>
                  <a:pt x="4712003" y="597908"/>
                  <a:pt x="4754873" y="597908"/>
                </a:cubicBezTo>
                <a:close/>
                <a:moveTo>
                  <a:pt x="4495224" y="597908"/>
                </a:moveTo>
                <a:cubicBezTo>
                  <a:pt x="4540523" y="597908"/>
                  <a:pt x="4573832" y="633646"/>
                  <a:pt x="4573832" y="676516"/>
                </a:cubicBezTo>
                <a:cubicBezTo>
                  <a:pt x="4573832" y="719386"/>
                  <a:pt x="4540523" y="755124"/>
                  <a:pt x="4495224" y="755124"/>
                </a:cubicBezTo>
                <a:cubicBezTo>
                  <a:pt x="4452354" y="755124"/>
                  <a:pt x="4418967" y="719386"/>
                  <a:pt x="4418967" y="676516"/>
                </a:cubicBezTo>
                <a:cubicBezTo>
                  <a:pt x="4418967" y="633646"/>
                  <a:pt x="4452354" y="597908"/>
                  <a:pt x="4495224" y="597908"/>
                </a:cubicBezTo>
                <a:close/>
                <a:moveTo>
                  <a:pt x="4235575" y="597908"/>
                </a:moveTo>
                <a:cubicBezTo>
                  <a:pt x="4278445" y="597908"/>
                  <a:pt x="4314183" y="633646"/>
                  <a:pt x="4314183" y="676516"/>
                </a:cubicBezTo>
                <a:cubicBezTo>
                  <a:pt x="4314183" y="719386"/>
                  <a:pt x="4278445" y="755124"/>
                  <a:pt x="4235575" y="755124"/>
                </a:cubicBezTo>
                <a:cubicBezTo>
                  <a:pt x="4192705" y="755124"/>
                  <a:pt x="4156967" y="719386"/>
                  <a:pt x="4156967" y="676516"/>
                </a:cubicBezTo>
                <a:cubicBezTo>
                  <a:pt x="4156967" y="633646"/>
                  <a:pt x="4192705" y="597908"/>
                  <a:pt x="4235575" y="597908"/>
                </a:cubicBezTo>
                <a:close/>
                <a:moveTo>
                  <a:pt x="3975926" y="597908"/>
                </a:moveTo>
                <a:cubicBezTo>
                  <a:pt x="4018796" y="597908"/>
                  <a:pt x="4054534" y="633646"/>
                  <a:pt x="4054534" y="676516"/>
                </a:cubicBezTo>
                <a:cubicBezTo>
                  <a:pt x="4054534" y="719386"/>
                  <a:pt x="4018796" y="755124"/>
                  <a:pt x="3975926" y="755124"/>
                </a:cubicBezTo>
                <a:cubicBezTo>
                  <a:pt x="3933057" y="755124"/>
                  <a:pt x="3897319" y="719386"/>
                  <a:pt x="3897319" y="676516"/>
                </a:cubicBezTo>
                <a:cubicBezTo>
                  <a:pt x="3897319" y="633646"/>
                  <a:pt x="3933057" y="597908"/>
                  <a:pt x="3975926" y="597908"/>
                </a:cubicBezTo>
                <a:close/>
                <a:moveTo>
                  <a:pt x="3716277" y="597908"/>
                </a:moveTo>
                <a:cubicBezTo>
                  <a:pt x="3759147" y="597908"/>
                  <a:pt x="3794885" y="633646"/>
                  <a:pt x="3794885" y="676516"/>
                </a:cubicBezTo>
                <a:cubicBezTo>
                  <a:pt x="3794885" y="719385"/>
                  <a:pt x="3759147" y="755123"/>
                  <a:pt x="3716277" y="755123"/>
                </a:cubicBezTo>
                <a:cubicBezTo>
                  <a:pt x="3673408" y="755123"/>
                  <a:pt x="3637670" y="719385"/>
                  <a:pt x="3637670" y="676516"/>
                </a:cubicBezTo>
                <a:cubicBezTo>
                  <a:pt x="3637670" y="633646"/>
                  <a:pt x="3673408" y="597908"/>
                  <a:pt x="3716277" y="597908"/>
                </a:cubicBezTo>
                <a:close/>
                <a:moveTo>
                  <a:pt x="3456628" y="597908"/>
                </a:moveTo>
                <a:cubicBezTo>
                  <a:pt x="3499498" y="597908"/>
                  <a:pt x="3535236" y="633646"/>
                  <a:pt x="3535236" y="676515"/>
                </a:cubicBezTo>
                <a:cubicBezTo>
                  <a:pt x="3535236" y="719385"/>
                  <a:pt x="3499498" y="755123"/>
                  <a:pt x="3456628" y="755123"/>
                </a:cubicBezTo>
                <a:cubicBezTo>
                  <a:pt x="3413680" y="755123"/>
                  <a:pt x="3378021" y="719385"/>
                  <a:pt x="3378021" y="676515"/>
                </a:cubicBezTo>
                <a:cubicBezTo>
                  <a:pt x="3378021" y="633646"/>
                  <a:pt x="3413680" y="597908"/>
                  <a:pt x="3456628" y="597908"/>
                </a:cubicBezTo>
                <a:close/>
                <a:moveTo>
                  <a:pt x="3196901" y="597908"/>
                </a:moveTo>
                <a:cubicBezTo>
                  <a:pt x="3239849" y="597908"/>
                  <a:pt x="3275587" y="633646"/>
                  <a:pt x="3275587" y="676515"/>
                </a:cubicBezTo>
                <a:cubicBezTo>
                  <a:pt x="3275587" y="719385"/>
                  <a:pt x="3239849" y="755123"/>
                  <a:pt x="3196901" y="755123"/>
                </a:cubicBezTo>
                <a:cubicBezTo>
                  <a:pt x="3154031" y="755123"/>
                  <a:pt x="3118293" y="719385"/>
                  <a:pt x="3118293" y="676515"/>
                </a:cubicBezTo>
                <a:cubicBezTo>
                  <a:pt x="3118293" y="633646"/>
                  <a:pt x="3154031" y="597908"/>
                  <a:pt x="3196901" y="597908"/>
                </a:cubicBezTo>
                <a:close/>
                <a:moveTo>
                  <a:pt x="2937253" y="597908"/>
                </a:moveTo>
                <a:cubicBezTo>
                  <a:pt x="2980123" y="597908"/>
                  <a:pt x="3015861" y="633645"/>
                  <a:pt x="3015861" y="676515"/>
                </a:cubicBezTo>
                <a:cubicBezTo>
                  <a:pt x="3015861" y="719385"/>
                  <a:pt x="2980123" y="755123"/>
                  <a:pt x="2937253" y="755123"/>
                </a:cubicBezTo>
                <a:cubicBezTo>
                  <a:pt x="2894383" y="755123"/>
                  <a:pt x="2858645" y="719385"/>
                  <a:pt x="2858645" y="676515"/>
                </a:cubicBezTo>
                <a:cubicBezTo>
                  <a:pt x="2858645" y="633645"/>
                  <a:pt x="2894383" y="597908"/>
                  <a:pt x="2937253" y="597908"/>
                </a:cubicBezTo>
                <a:close/>
                <a:moveTo>
                  <a:pt x="2677604" y="597907"/>
                </a:moveTo>
                <a:cubicBezTo>
                  <a:pt x="2720474" y="597907"/>
                  <a:pt x="2756212" y="633645"/>
                  <a:pt x="2756212" y="676515"/>
                </a:cubicBezTo>
                <a:cubicBezTo>
                  <a:pt x="2756212" y="719385"/>
                  <a:pt x="2720474" y="755123"/>
                  <a:pt x="2677604" y="755123"/>
                </a:cubicBezTo>
                <a:cubicBezTo>
                  <a:pt x="2634734" y="755123"/>
                  <a:pt x="2598996" y="719385"/>
                  <a:pt x="2598996" y="676515"/>
                </a:cubicBezTo>
                <a:cubicBezTo>
                  <a:pt x="2598996" y="633645"/>
                  <a:pt x="2634734" y="597907"/>
                  <a:pt x="2677604" y="597907"/>
                </a:cubicBezTo>
                <a:close/>
                <a:moveTo>
                  <a:pt x="2417955" y="597907"/>
                </a:moveTo>
                <a:cubicBezTo>
                  <a:pt x="2460825" y="597907"/>
                  <a:pt x="2496563" y="633645"/>
                  <a:pt x="2496563" y="676515"/>
                </a:cubicBezTo>
                <a:cubicBezTo>
                  <a:pt x="2496563" y="719385"/>
                  <a:pt x="2460825" y="755123"/>
                  <a:pt x="2417955" y="755123"/>
                </a:cubicBezTo>
                <a:cubicBezTo>
                  <a:pt x="2375085" y="755123"/>
                  <a:pt x="2339347" y="719385"/>
                  <a:pt x="2339347" y="676515"/>
                </a:cubicBezTo>
                <a:cubicBezTo>
                  <a:pt x="2339347" y="633645"/>
                  <a:pt x="2375085" y="597907"/>
                  <a:pt x="2417955" y="597907"/>
                </a:cubicBezTo>
                <a:close/>
                <a:moveTo>
                  <a:pt x="2158306" y="597907"/>
                </a:moveTo>
                <a:cubicBezTo>
                  <a:pt x="2201176" y="597907"/>
                  <a:pt x="2236914" y="633645"/>
                  <a:pt x="2236914" y="676515"/>
                </a:cubicBezTo>
                <a:cubicBezTo>
                  <a:pt x="2236914" y="719385"/>
                  <a:pt x="2201176" y="755123"/>
                  <a:pt x="2158306" y="755123"/>
                </a:cubicBezTo>
                <a:cubicBezTo>
                  <a:pt x="2115437" y="755123"/>
                  <a:pt x="2079699" y="719385"/>
                  <a:pt x="2079699" y="676515"/>
                </a:cubicBezTo>
                <a:cubicBezTo>
                  <a:pt x="2079699" y="633645"/>
                  <a:pt x="2115437" y="597907"/>
                  <a:pt x="2158306" y="597907"/>
                </a:cubicBezTo>
                <a:close/>
                <a:moveTo>
                  <a:pt x="1898657" y="597907"/>
                </a:moveTo>
                <a:cubicBezTo>
                  <a:pt x="1941527" y="597907"/>
                  <a:pt x="1977265" y="633645"/>
                  <a:pt x="1977265" y="676515"/>
                </a:cubicBezTo>
                <a:cubicBezTo>
                  <a:pt x="1977265" y="719385"/>
                  <a:pt x="1941527" y="755123"/>
                  <a:pt x="1898657" y="755123"/>
                </a:cubicBezTo>
                <a:cubicBezTo>
                  <a:pt x="1855788" y="755123"/>
                  <a:pt x="1820050" y="719385"/>
                  <a:pt x="1820050" y="676515"/>
                </a:cubicBezTo>
                <a:cubicBezTo>
                  <a:pt x="1820050" y="633645"/>
                  <a:pt x="1855788" y="597907"/>
                  <a:pt x="1898657" y="597907"/>
                </a:cubicBezTo>
                <a:close/>
                <a:moveTo>
                  <a:pt x="1639009" y="597907"/>
                </a:moveTo>
                <a:cubicBezTo>
                  <a:pt x="1681878" y="597907"/>
                  <a:pt x="1715187" y="633645"/>
                  <a:pt x="1715187" y="676515"/>
                </a:cubicBezTo>
                <a:cubicBezTo>
                  <a:pt x="1715187" y="719385"/>
                  <a:pt x="1681878" y="755123"/>
                  <a:pt x="1639009" y="755123"/>
                </a:cubicBezTo>
                <a:cubicBezTo>
                  <a:pt x="1593709" y="755123"/>
                  <a:pt x="1560401" y="719385"/>
                  <a:pt x="1560401" y="676515"/>
                </a:cubicBezTo>
                <a:cubicBezTo>
                  <a:pt x="1560401" y="633645"/>
                  <a:pt x="1593709" y="597907"/>
                  <a:pt x="1639009" y="597907"/>
                </a:cubicBezTo>
                <a:close/>
                <a:moveTo>
                  <a:pt x="1379361" y="597907"/>
                </a:moveTo>
                <a:cubicBezTo>
                  <a:pt x="1422230" y="597907"/>
                  <a:pt x="1455539" y="633645"/>
                  <a:pt x="1455539" y="676515"/>
                </a:cubicBezTo>
                <a:cubicBezTo>
                  <a:pt x="1455539" y="719385"/>
                  <a:pt x="1422230" y="755123"/>
                  <a:pt x="1379361" y="755123"/>
                </a:cubicBezTo>
                <a:cubicBezTo>
                  <a:pt x="1334061" y="755123"/>
                  <a:pt x="1300674" y="719385"/>
                  <a:pt x="1300674" y="676515"/>
                </a:cubicBezTo>
                <a:cubicBezTo>
                  <a:pt x="1300674" y="633645"/>
                  <a:pt x="1334061" y="597907"/>
                  <a:pt x="1379361" y="597907"/>
                </a:cubicBezTo>
                <a:close/>
                <a:moveTo>
                  <a:pt x="4495224" y="300091"/>
                </a:moveTo>
                <a:cubicBezTo>
                  <a:pt x="4540523" y="300091"/>
                  <a:pt x="4573832" y="333477"/>
                  <a:pt x="4573832" y="376347"/>
                </a:cubicBezTo>
                <a:cubicBezTo>
                  <a:pt x="4573832" y="421647"/>
                  <a:pt x="4540523" y="454955"/>
                  <a:pt x="4495224" y="454955"/>
                </a:cubicBezTo>
                <a:cubicBezTo>
                  <a:pt x="4452354" y="454955"/>
                  <a:pt x="4418967" y="421647"/>
                  <a:pt x="4418967" y="376347"/>
                </a:cubicBezTo>
                <a:cubicBezTo>
                  <a:pt x="4418967" y="333477"/>
                  <a:pt x="4452354" y="300091"/>
                  <a:pt x="4495224" y="300091"/>
                </a:cubicBezTo>
                <a:close/>
                <a:moveTo>
                  <a:pt x="4235575" y="300090"/>
                </a:moveTo>
                <a:cubicBezTo>
                  <a:pt x="4278445" y="300090"/>
                  <a:pt x="4314183" y="333477"/>
                  <a:pt x="4314183" y="376347"/>
                </a:cubicBezTo>
                <a:cubicBezTo>
                  <a:pt x="4314183" y="421647"/>
                  <a:pt x="4278445" y="454955"/>
                  <a:pt x="4235575" y="454955"/>
                </a:cubicBezTo>
                <a:cubicBezTo>
                  <a:pt x="4192705" y="454955"/>
                  <a:pt x="4156967" y="421647"/>
                  <a:pt x="4156967" y="376347"/>
                </a:cubicBezTo>
                <a:cubicBezTo>
                  <a:pt x="4156967" y="333477"/>
                  <a:pt x="4192705" y="300090"/>
                  <a:pt x="4235575" y="300090"/>
                </a:cubicBezTo>
                <a:close/>
                <a:moveTo>
                  <a:pt x="3975926" y="300090"/>
                </a:moveTo>
                <a:cubicBezTo>
                  <a:pt x="4018796" y="300090"/>
                  <a:pt x="4054534" y="333477"/>
                  <a:pt x="4054534" y="376347"/>
                </a:cubicBezTo>
                <a:cubicBezTo>
                  <a:pt x="4054534" y="421647"/>
                  <a:pt x="4018796" y="454955"/>
                  <a:pt x="3975926" y="454955"/>
                </a:cubicBezTo>
                <a:cubicBezTo>
                  <a:pt x="3933057" y="454955"/>
                  <a:pt x="3897319" y="421647"/>
                  <a:pt x="3897319" y="376347"/>
                </a:cubicBezTo>
                <a:cubicBezTo>
                  <a:pt x="3897319" y="333477"/>
                  <a:pt x="3933057" y="300090"/>
                  <a:pt x="3975926" y="300090"/>
                </a:cubicBezTo>
                <a:close/>
                <a:moveTo>
                  <a:pt x="3716277" y="300090"/>
                </a:moveTo>
                <a:cubicBezTo>
                  <a:pt x="3759147" y="300090"/>
                  <a:pt x="3794885" y="333477"/>
                  <a:pt x="3794885" y="376347"/>
                </a:cubicBezTo>
                <a:cubicBezTo>
                  <a:pt x="3794885" y="421647"/>
                  <a:pt x="3759147" y="454955"/>
                  <a:pt x="3716277" y="454955"/>
                </a:cubicBezTo>
                <a:cubicBezTo>
                  <a:pt x="3673408" y="454955"/>
                  <a:pt x="3637670" y="421647"/>
                  <a:pt x="3637670" y="376347"/>
                </a:cubicBezTo>
                <a:cubicBezTo>
                  <a:pt x="3637670" y="333477"/>
                  <a:pt x="3673408" y="300090"/>
                  <a:pt x="3716277" y="300090"/>
                </a:cubicBezTo>
                <a:close/>
                <a:moveTo>
                  <a:pt x="3456628" y="300090"/>
                </a:moveTo>
                <a:cubicBezTo>
                  <a:pt x="3499498" y="300090"/>
                  <a:pt x="3535236" y="333477"/>
                  <a:pt x="3535236" y="376347"/>
                </a:cubicBezTo>
                <a:cubicBezTo>
                  <a:pt x="3535236" y="421646"/>
                  <a:pt x="3499498" y="454955"/>
                  <a:pt x="3456628" y="454955"/>
                </a:cubicBezTo>
                <a:cubicBezTo>
                  <a:pt x="3413680" y="454955"/>
                  <a:pt x="3378021" y="421646"/>
                  <a:pt x="3378021" y="376347"/>
                </a:cubicBezTo>
                <a:cubicBezTo>
                  <a:pt x="3378021" y="333477"/>
                  <a:pt x="3413680" y="300090"/>
                  <a:pt x="3456628" y="300090"/>
                </a:cubicBezTo>
                <a:close/>
                <a:moveTo>
                  <a:pt x="3196901" y="300090"/>
                </a:moveTo>
                <a:cubicBezTo>
                  <a:pt x="3239849" y="300090"/>
                  <a:pt x="3275587" y="333477"/>
                  <a:pt x="3275587" y="376347"/>
                </a:cubicBezTo>
                <a:cubicBezTo>
                  <a:pt x="3275587" y="421646"/>
                  <a:pt x="3239849" y="454955"/>
                  <a:pt x="3196901" y="454955"/>
                </a:cubicBezTo>
                <a:cubicBezTo>
                  <a:pt x="3154031" y="454955"/>
                  <a:pt x="3118293" y="421646"/>
                  <a:pt x="3118293" y="376347"/>
                </a:cubicBezTo>
                <a:cubicBezTo>
                  <a:pt x="3118293" y="333477"/>
                  <a:pt x="3154031" y="300090"/>
                  <a:pt x="3196901" y="300090"/>
                </a:cubicBezTo>
                <a:close/>
                <a:moveTo>
                  <a:pt x="2937253" y="300090"/>
                </a:moveTo>
                <a:cubicBezTo>
                  <a:pt x="2980123" y="300090"/>
                  <a:pt x="3015861" y="333477"/>
                  <a:pt x="3015861" y="376347"/>
                </a:cubicBezTo>
                <a:cubicBezTo>
                  <a:pt x="3015861" y="421646"/>
                  <a:pt x="2980123" y="454955"/>
                  <a:pt x="2937253" y="454955"/>
                </a:cubicBezTo>
                <a:cubicBezTo>
                  <a:pt x="2894383" y="454955"/>
                  <a:pt x="2858645" y="421646"/>
                  <a:pt x="2858645" y="376347"/>
                </a:cubicBezTo>
                <a:cubicBezTo>
                  <a:pt x="2858645" y="333477"/>
                  <a:pt x="2894383" y="300090"/>
                  <a:pt x="2937253" y="300090"/>
                </a:cubicBezTo>
                <a:close/>
                <a:moveTo>
                  <a:pt x="2677604" y="300090"/>
                </a:moveTo>
                <a:cubicBezTo>
                  <a:pt x="2720474" y="300090"/>
                  <a:pt x="2756212" y="333477"/>
                  <a:pt x="2756212" y="376347"/>
                </a:cubicBezTo>
                <a:cubicBezTo>
                  <a:pt x="2756212" y="421646"/>
                  <a:pt x="2720474" y="454955"/>
                  <a:pt x="2677604" y="454955"/>
                </a:cubicBezTo>
                <a:cubicBezTo>
                  <a:pt x="2634734" y="454955"/>
                  <a:pt x="2598996" y="421646"/>
                  <a:pt x="2598996" y="376347"/>
                </a:cubicBezTo>
                <a:cubicBezTo>
                  <a:pt x="2598996" y="333477"/>
                  <a:pt x="2634734" y="300090"/>
                  <a:pt x="2677604" y="300090"/>
                </a:cubicBezTo>
                <a:close/>
                <a:moveTo>
                  <a:pt x="2417955" y="300090"/>
                </a:moveTo>
                <a:cubicBezTo>
                  <a:pt x="2460825" y="300090"/>
                  <a:pt x="2496563" y="333477"/>
                  <a:pt x="2496563" y="376347"/>
                </a:cubicBezTo>
                <a:cubicBezTo>
                  <a:pt x="2496563" y="421646"/>
                  <a:pt x="2460825" y="454955"/>
                  <a:pt x="2417955" y="454955"/>
                </a:cubicBezTo>
                <a:cubicBezTo>
                  <a:pt x="2375085" y="454955"/>
                  <a:pt x="2339347" y="421646"/>
                  <a:pt x="2339347" y="376347"/>
                </a:cubicBezTo>
                <a:cubicBezTo>
                  <a:pt x="2339347" y="333477"/>
                  <a:pt x="2375085" y="300090"/>
                  <a:pt x="2417955" y="300090"/>
                </a:cubicBezTo>
                <a:close/>
                <a:moveTo>
                  <a:pt x="2158306" y="300090"/>
                </a:moveTo>
                <a:cubicBezTo>
                  <a:pt x="2201176" y="300090"/>
                  <a:pt x="2236914" y="333477"/>
                  <a:pt x="2236914" y="376346"/>
                </a:cubicBezTo>
                <a:cubicBezTo>
                  <a:pt x="2236914" y="421646"/>
                  <a:pt x="2201176" y="454954"/>
                  <a:pt x="2158306" y="454954"/>
                </a:cubicBezTo>
                <a:cubicBezTo>
                  <a:pt x="2115437" y="454954"/>
                  <a:pt x="2079699" y="421646"/>
                  <a:pt x="2079699" y="376346"/>
                </a:cubicBezTo>
                <a:cubicBezTo>
                  <a:pt x="2079699" y="333477"/>
                  <a:pt x="2115437" y="300090"/>
                  <a:pt x="2158306" y="300090"/>
                </a:cubicBezTo>
                <a:close/>
                <a:moveTo>
                  <a:pt x="1898657" y="300090"/>
                </a:moveTo>
                <a:cubicBezTo>
                  <a:pt x="1941527" y="300090"/>
                  <a:pt x="1977265" y="333477"/>
                  <a:pt x="1977265" y="376346"/>
                </a:cubicBezTo>
                <a:cubicBezTo>
                  <a:pt x="1977265" y="421646"/>
                  <a:pt x="1941527" y="454954"/>
                  <a:pt x="1898657" y="454954"/>
                </a:cubicBezTo>
                <a:cubicBezTo>
                  <a:pt x="1855788" y="454954"/>
                  <a:pt x="1820050" y="421646"/>
                  <a:pt x="1820050" y="376346"/>
                </a:cubicBezTo>
                <a:cubicBezTo>
                  <a:pt x="1820050" y="333477"/>
                  <a:pt x="1855788" y="300090"/>
                  <a:pt x="1898657" y="300090"/>
                </a:cubicBezTo>
                <a:close/>
                <a:moveTo>
                  <a:pt x="3975926" y="1"/>
                </a:moveTo>
                <a:cubicBezTo>
                  <a:pt x="4018796" y="1"/>
                  <a:pt x="4054534" y="35739"/>
                  <a:pt x="4054534" y="78609"/>
                </a:cubicBezTo>
                <a:cubicBezTo>
                  <a:pt x="4054534" y="121479"/>
                  <a:pt x="4018796" y="157217"/>
                  <a:pt x="3975926" y="157217"/>
                </a:cubicBezTo>
                <a:cubicBezTo>
                  <a:pt x="3933057" y="157217"/>
                  <a:pt x="3897319" y="121479"/>
                  <a:pt x="3897319" y="78609"/>
                </a:cubicBezTo>
                <a:cubicBezTo>
                  <a:pt x="3897319" y="35739"/>
                  <a:pt x="3933057" y="1"/>
                  <a:pt x="3975926" y="1"/>
                </a:cubicBezTo>
                <a:close/>
                <a:moveTo>
                  <a:pt x="3716277" y="1"/>
                </a:moveTo>
                <a:cubicBezTo>
                  <a:pt x="3759147" y="1"/>
                  <a:pt x="3794885" y="35739"/>
                  <a:pt x="3794885" y="78609"/>
                </a:cubicBezTo>
                <a:cubicBezTo>
                  <a:pt x="3794885" y="121479"/>
                  <a:pt x="3759147" y="157217"/>
                  <a:pt x="3716277" y="157217"/>
                </a:cubicBezTo>
                <a:cubicBezTo>
                  <a:pt x="3673408" y="157217"/>
                  <a:pt x="3637670" y="121479"/>
                  <a:pt x="3637670" y="78609"/>
                </a:cubicBezTo>
                <a:cubicBezTo>
                  <a:pt x="3637670" y="35739"/>
                  <a:pt x="3673408" y="1"/>
                  <a:pt x="3716277" y="1"/>
                </a:cubicBezTo>
                <a:close/>
                <a:moveTo>
                  <a:pt x="3456628" y="1"/>
                </a:moveTo>
                <a:cubicBezTo>
                  <a:pt x="3499498" y="1"/>
                  <a:pt x="3535236" y="35739"/>
                  <a:pt x="3535236" y="78609"/>
                </a:cubicBezTo>
                <a:cubicBezTo>
                  <a:pt x="3535236" y="121479"/>
                  <a:pt x="3499498" y="157216"/>
                  <a:pt x="3456628" y="157216"/>
                </a:cubicBezTo>
                <a:cubicBezTo>
                  <a:pt x="3413680" y="157216"/>
                  <a:pt x="3378021" y="121479"/>
                  <a:pt x="3378021" y="78609"/>
                </a:cubicBezTo>
                <a:cubicBezTo>
                  <a:pt x="3378021" y="35739"/>
                  <a:pt x="3413680" y="1"/>
                  <a:pt x="3456628" y="1"/>
                </a:cubicBezTo>
                <a:close/>
                <a:moveTo>
                  <a:pt x="3196901" y="1"/>
                </a:moveTo>
                <a:cubicBezTo>
                  <a:pt x="3239849" y="1"/>
                  <a:pt x="3275587" y="35739"/>
                  <a:pt x="3275587" y="78609"/>
                </a:cubicBezTo>
                <a:cubicBezTo>
                  <a:pt x="3275587" y="121478"/>
                  <a:pt x="3239849" y="157216"/>
                  <a:pt x="3196901" y="157216"/>
                </a:cubicBezTo>
                <a:cubicBezTo>
                  <a:pt x="3154031" y="157216"/>
                  <a:pt x="3118293" y="121478"/>
                  <a:pt x="3118293" y="78609"/>
                </a:cubicBezTo>
                <a:cubicBezTo>
                  <a:pt x="3118293" y="35739"/>
                  <a:pt x="3154031" y="1"/>
                  <a:pt x="3196901" y="1"/>
                </a:cubicBezTo>
                <a:close/>
                <a:moveTo>
                  <a:pt x="2937253" y="1"/>
                </a:moveTo>
                <a:cubicBezTo>
                  <a:pt x="2980123" y="1"/>
                  <a:pt x="3015861" y="35739"/>
                  <a:pt x="3015861" y="78608"/>
                </a:cubicBezTo>
                <a:cubicBezTo>
                  <a:pt x="3015861" y="121478"/>
                  <a:pt x="2980123" y="157216"/>
                  <a:pt x="2937253" y="157216"/>
                </a:cubicBezTo>
                <a:cubicBezTo>
                  <a:pt x="2894383" y="157216"/>
                  <a:pt x="2858645" y="121478"/>
                  <a:pt x="2858645" y="78608"/>
                </a:cubicBezTo>
                <a:cubicBezTo>
                  <a:pt x="2858645" y="35739"/>
                  <a:pt x="2894383" y="1"/>
                  <a:pt x="2937253" y="1"/>
                </a:cubicBezTo>
                <a:close/>
                <a:moveTo>
                  <a:pt x="2677604" y="1"/>
                </a:moveTo>
                <a:cubicBezTo>
                  <a:pt x="2720474" y="1"/>
                  <a:pt x="2756212" y="35739"/>
                  <a:pt x="2756212" y="78608"/>
                </a:cubicBezTo>
                <a:cubicBezTo>
                  <a:pt x="2756212" y="121478"/>
                  <a:pt x="2720474" y="157216"/>
                  <a:pt x="2677604" y="157216"/>
                </a:cubicBezTo>
                <a:cubicBezTo>
                  <a:pt x="2634734" y="157216"/>
                  <a:pt x="2598996" y="121478"/>
                  <a:pt x="2598996" y="78608"/>
                </a:cubicBezTo>
                <a:cubicBezTo>
                  <a:pt x="2598996" y="35739"/>
                  <a:pt x="2634734" y="1"/>
                  <a:pt x="2677604" y="1"/>
                </a:cubicBezTo>
                <a:close/>
                <a:moveTo>
                  <a:pt x="2417955" y="0"/>
                </a:moveTo>
                <a:cubicBezTo>
                  <a:pt x="2460825" y="0"/>
                  <a:pt x="2496563" y="35738"/>
                  <a:pt x="2496563" y="78608"/>
                </a:cubicBezTo>
                <a:cubicBezTo>
                  <a:pt x="2496563" y="121478"/>
                  <a:pt x="2460825" y="157216"/>
                  <a:pt x="2417955" y="157216"/>
                </a:cubicBezTo>
                <a:cubicBezTo>
                  <a:pt x="2375085" y="157216"/>
                  <a:pt x="2339347" y="121478"/>
                  <a:pt x="2339347" y="78608"/>
                </a:cubicBezTo>
                <a:cubicBezTo>
                  <a:pt x="2339347" y="35738"/>
                  <a:pt x="2375085" y="0"/>
                  <a:pt x="2417955" y="0"/>
                </a:cubicBezTo>
                <a:close/>
              </a:path>
            </a:pathLst>
          </a:custGeom>
          <a:gradFill>
            <a:gsLst>
              <a:gs pos="23000">
                <a:srgbClr val="ECF8F9"/>
              </a:gs>
              <a:gs pos="0">
                <a:schemeClr val="bg1"/>
              </a:gs>
              <a:gs pos="71000">
                <a:srgbClr val="C9EDEC">
                  <a:alpha val="84000"/>
                </a:srgbClr>
              </a:gs>
              <a:gs pos="100000">
                <a:srgbClr val="A3E2E1">
                  <a:alpha val="0"/>
                </a:srgbClr>
              </a:gs>
            </a:gsLst>
            <a:lin ang="27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4934;p49"/>
          <p:cNvSpPr/>
          <p:nvPr userDrawn="1"/>
        </p:nvSpPr>
        <p:spPr>
          <a:xfrm flipH="1">
            <a:off x="-313211" y="1530696"/>
            <a:ext cx="7738490" cy="7738490"/>
          </a:xfrm>
          <a:prstGeom prst="ellipse">
            <a:avLst/>
          </a:prstGeom>
          <a:solidFill>
            <a:srgbClr val="A3E2E1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80" name="Picture Placeholder 495"/>
          <p:cNvSpPr>
            <a:spLocks noGrp="1"/>
          </p:cNvSpPr>
          <p:nvPr userDrawn="1">
            <p:ph type="pic" sz="quarter" idx="10"/>
          </p:nvPr>
        </p:nvSpPr>
        <p:spPr>
          <a:xfrm>
            <a:off x="0" y="1888233"/>
            <a:ext cx="7116731" cy="702368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  <p:grpSp>
        <p:nvGrpSpPr>
          <p:cNvPr id="148" name="Google Shape;4938;p49"/>
          <p:cNvGrpSpPr/>
          <p:nvPr userDrawn="1"/>
        </p:nvGrpSpPr>
        <p:grpSpPr>
          <a:xfrm rot="16200000" flipH="1">
            <a:off x="7532685" y="171"/>
            <a:ext cx="580812" cy="2905281"/>
            <a:chOff x="6244300" y="1494225"/>
            <a:chExt cx="297150" cy="1486375"/>
          </a:xfrm>
        </p:grpSpPr>
        <p:sp>
          <p:nvSpPr>
            <p:cNvPr id="270" name="Google Shape;4939;p49"/>
            <p:cNvSpPr/>
            <p:nvPr/>
          </p:nvSpPr>
          <p:spPr>
            <a:xfrm>
              <a:off x="6244300" y="1494225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1" name="Google Shape;4940;p49"/>
            <p:cNvSpPr/>
            <p:nvPr/>
          </p:nvSpPr>
          <p:spPr>
            <a:xfrm>
              <a:off x="6244300" y="1643175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8"/>
                  </a:moveTo>
                  <a:lnTo>
                    <a:pt x="5958" y="0"/>
                  </a:lnTo>
                  <a:lnTo>
                    <a:pt x="11885" y="592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2" name="Google Shape;4941;p49"/>
            <p:cNvSpPr/>
            <p:nvPr/>
          </p:nvSpPr>
          <p:spPr>
            <a:xfrm>
              <a:off x="6244300" y="1791350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3" name="Google Shape;4942;p49"/>
            <p:cNvSpPr/>
            <p:nvPr/>
          </p:nvSpPr>
          <p:spPr>
            <a:xfrm>
              <a:off x="6244300" y="1940300"/>
              <a:ext cx="297150" cy="148950"/>
            </a:xfrm>
            <a:custGeom>
              <a:avLst/>
              <a:gdLst/>
              <a:ahLst/>
              <a:cxnLst/>
              <a:rect l="l" t="t" r="r" b="b"/>
              <a:pathLst>
                <a:path w="11886" h="5958" fill="none" extrusionOk="0">
                  <a:moveTo>
                    <a:pt x="1" y="5958"/>
                  </a:moveTo>
                  <a:lnTo>
                    <a:pt x="5958" y="0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4" name="Google Shape;4943;p49"/>
            <p:cNvSpPr/>
            <p:nvPr/>
          </p:nvSpPr>
          <p:spPr>
            <a:xfrm>
              <a:off x="6244300" y="2089225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8"/>
                  </a:moveTo>
                  <a:lnTo>
                    <a:pt x="5958" y="1"/>
                  </a:lnTo>
                  <a:lnTo>
                    <a:pt x="11885" y="592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5" name="Google Shape;4944;p49"/>
            <p:cNvSpPr/>
            <p:nvPr/>
          </p:nvSpPr>
          <p:spPr>
            <a:xfrm>
              <a:off x="6244300" y="2237400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6" name="Google Shape;4945;p49"/>
            <p:cNvSpPr/>
            <p:nvPr/>
          </p:nvSpPr>
          <p:spPr>
            <a:xfrm>
              <a:off x="6244300" y="2386350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7"/>
                  </a:moveTo>
                  <a:lnTo>
                    <a:pt x="5958" y="0"/>
                  </a:lnTo>
                  <a:lnTo>
                    <a:pt x="11885" y="5927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7" name="Google Shape;4946;p49"/>
            <p:cNvSpPr/>
            <p:nvPr/>
          </p:nvSpPr>
          <p:spPr>
            <a:xfrm>
              <a:off x="6244300" y="2534525"/>
              <a:ext cx="297150" cy="148950"/>
            </a:xfrm>
            <a:custGeom>
              <a:avLst/>
              <a:gdLst/>
              <a:ahLst/>
              <a:cxnLst/>
              <a:rect l="l" t="t" r="r" b="b"/>
              <a:pathLst>
                <a:path w="11886" h="5958" fill="none" extrusionOk="0">
                  <a:moveTo>
                    <a:pt x="1" y="5958"/>
                  </a:moveTo>
                  <a:lnTo>
                    <a:pt x="5958" y="0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8" name="Google Shape;4947;p49"/>
            <p:cNvSpPr/>
            <p:nvPr/>
          </p:nvSpPr>
          <p:spPr>
            <a:xfrm>
              <a:off x="6244300" y="2683450"/>
              <a:ext cx="297150" cy="148975"/>
            </a:xfrm>
            <a:custGeom>
              <a:avLst/>
              <a:gdLst/>
              <a:ahLst/>
              <a:cxnLst/>
              <a:rect l="l" t="t" r="r" b="b"/>
              <a:pathLst>
                <a:path w="11886" h="5959" fill="none" extrusionOk="0">
                  <a:moveTo>
                    <a:pt x="1" y="5958"/>
                  </a:moveTo>
                  <a:lnTo>
                    <a:pt x="5958" y="1"/>
                  </a:lnTo>
                  <a:lnTo>
                    <a:pt x="11885" y="595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9" name="Google Shape;4948;p49"/>
            <p:cNvSpPr/>
            <p:nvPr/>
          </p:nvSpPr>
          <p:spPr>
            <a:xfrm>
              <a:off x="6244300" y="2832400"/>
              <a:ext cx="297150" cy="148200"/>
            </a:xfrm>
            <a:custGeom>
              <a:avLst/>
              <a:gdLst/>
              <a:ahLst/>
              <a:cxnLst/>
              <a:rect l="l" t="t" r="r" b="b"/>
              <a:pathLst>
                <a:path w="11886" h="5928" fill="none" extrusionOk="0">
                  <a:moveTo>
                    <a:pt x="1" y="5928"/>
                  </a:moveTo>
                  <a:lnTo>
                    <a:pt x="5958" y="0"/>
                  </a:lnTo>
                  <a:lnTo>
                    <a:pt x="11885" y="5928"/>
                  </a:lnTo>
                </a:path>
              </a:pathLst>
            </a:custGeom>
            <a:noFill/>
            <a:ln w="47875" cap="flat" cmpd="sng">
              <a:solidFill>
                <a:srgbClr val="022B7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49" name="Google Shape;4949;p49"/>
          <p:cNvGrpSpPr/>
          <p:nvPr userDrawn="1"/>
        </p:nvGrpSpPr>
        <p:grpSpPr>
          <a:xfrm>
            <a:off x="379238" y="6325014"/>
            <a:ext cx="3175889" cy="3407738"/>
            <a:chOff x="5198850" y="3531275"/>
            <a:chExt cx="999275" cy="1072225"/>
          </a:xfrm>
        </p:grpSpPr>
        <p:sp>
          <p:nvSpPr>
            <p:cNvPr id="150" name="Google Shape;4950;p49"/>
            <p:cNvSpPr/>
            <p:nvPr/>
          </p:nvSpPr>
          <p:spPr>
            <a:xfrm>
              <a:off x="5198850" y="353430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274" y="639"/>
                  </a:moveTo>
                  <a:cubicBezTo>
                    <a:pt x="152" y="457"/>
                    <a:pt x="0" y="335"/>
                    <a:pt x="31" y="274"/>
                  </a:cubicBezTo>
                  <a:cubicBezTo>
                    <a:pt x="61" y="213"/>
                    <a:pt x="213" y="92"/>
                    <a:pt x="335" y="1"/>
                  </a:cubicBezTo>
                  <a:cubicBezTo>
                    <a:pt x="395" y="92"/>
                    <a:pt x="547" y="183"/>
                    <a:pt x="547" y="305"/>
                  </a:cubicBezTo>
                  <a:cubicBezTo>
                    <a:pt x="547" y="396"/>
                    <a:pt x="395" y="487"/>
                    <a:pt x="274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4951;p49"/>
            <p:cNvSpPr/>
            <p:nvPr/>
          </p:nvSpPr>
          <p:spPr>
            <a:xfrm>
              <a:off x="5339425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4" y="669"/>
                  </a:moveTo>
                  <a:cubicBezTo>
                    <a:pt x="152" y="517"/>
                    <a:pt x="0" y="395"/>
                    <a:pt x="31" y="304"/>
                  </a:cubicBezTo>
                  <a:cubicBezTo>
                    <a:pt x="31" y="213"/>
                    <a:pt x="183" y="91"/>
                    <a:pt x="304" y="0"/>
                  </a:cubicBezTo>
                  <a:cubicBezTo>
                    <a:pt x="365" y="91"/>
                    <a:pt x="517" y="183"/>
                    <a:pt x="548" y="274"/>
                  </a:cubicBezTo>
                  <a:cubicBezTo>
                    <a:pt x="548" y="365"/>
                    <a:pt x="426" y="51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4952;p49"/>
            <p:cNvSpPr/>
            <p:nvPr/>
          </p:nvSpPr>
          <p:spPr>
            <a:xfrm>
              <a:off x="5480000" y="3533550"/>
              <a:ext cx="12950" cy="16725"/>
            </a:xfrm>
            <a:custGeom>
              <a:avLst/>
              <a:gdLst/>
              <a:ahLst/>
              <a:cxnLst/>
              <a:rect l="l" t="t" r="r" b="b"/>
              <a:pathLst>
                <a:path w="518" h="669" extrusionOk="0">
                  <a:moveTo>
                    <a:pt x="274" y="669"/>
                  </a:moveTo>
                  <a:cubicBezTo>
                    <a:pt x="153" y="517"/>
                    <a:pt x="1" y="395"/>
                    <a:pt x="1" y="304"/>
                  </a:cubicBezTo>
                  <a:cubicBezTo>
                    <a:pt x="31" y="213"/>
                    <a:pt x="183" y="91"/>
                    <a:pt x="274" y="0"/>
                  </a:cubicBezTo>
                  <a:cubicBezTo>
                    <a:pt x="365" y="91"/>
                    <a:pt x="517" y="183"/>
                    <a:pt x="517" y="274"/>
                  </a:cubicBezTo>
                  <a:cubicBezTo>
                    <a:pt x="517" y="365"/>
                    <a:pt x="396" y="51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3" name="Google Shape;4953;p49"/>
            <p:cNvSpPr/>
            <p:nvPr/>
          </p:nvSpPr>
          <p:spPr>
            <a:xfrm>
              <a:off x="5620575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53" y="517"/>
                    <a:pt x="1" y="395"/>
                    <a:pt x="1" y="304"/>
                  </a:cubicBezTo>
                  <a:cubicBezTo>
                    <a:pt x="31" y="213"/>
                    <a:pt x="183" y="91"/>
                    <a:pt x="305" y="0"/>
                  </a:cubicBezTo>
                  <a:cubicBezTo>
                    <a:pt x="366" y="91"/>
                    <a:pt x="518" y="183"/>
                    <a:pt x="518" y="274"/>
                  </a:cubicBezTo>
                  <a:cubicBezTo>
                    <a:pt x="548" y="365"/>
                    <a:pt x="396" y="51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4" name="Google Shape;4954;p49"/>
            <p:cNvSpPr/>
            <p:nvPr/>
          </p:nvSpPr>
          <p:spPr>
            <a:xfrm>
              <a:off x="5760400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83" y="517"/>
                    <a:pt x="1" y="395"/>
                    <a:pt x="31" y="304"/>
                  </a:cubicBezTo>
                  <a:cubicBezTo>
                    <a:pt x="31" y="213"/>
                    <a:pt x="213" y="91"/>
                    <a:pt x="305" y="0"/>
                  </a:cubicBezTo>
                  <a:cubicBezTo>
                    <a:pt x="396" y="91"/>
                    <a:pt x="517" y="183"/>
                    <a:pt x="548" y="274"/>
                  </a:cubicBezTo>
                  <a:cubicBezTo>
                    <a:pt x="548" y="365"/>
                    <a:pt x="426" y="51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5" name="Google Shape;4955;p49"/>
            <p:cNvSpPr/>
            <p:nvPr/>
          </p:nvSpPr>
          <p:spPr>
            <a:xfrm>
              <a:off x="5900975" y="35335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53" y="517"/>
                    <a:pt x="1" y="395"/>
                    <a:pt x="31" y="304"/>
                  </a:cubicBezTo>
                  <a:cubicBezTo>
                    <a:pt x="31" y="213"/>
                    <a:pt x="214" y="91"/>
                    <a:pt x="305" y="0"/>
                  </a:cubicBezTo>
                  <a:cubicBezTo>
                    <a:pt x="366" y="91"/>
                    <a:pt x="518" y="183"/>
                    <a:pt x="548" y="274"/>
                  </a:cubicBezTo>
                  <a:cubicBezTo>
                    <a:pt x="548" y="365"/>
                    <a:pt x="426" y="51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6" name="Google Shape;4956;p49"/>
            <p:cNvSpPr/>
            <p:nvPr/>
          </p:nvSpPr>
          <p:spPr>
            <a:xfrm>
              <a:off x="6040800" y="3531275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82"/>
                    <a:pt x="578" y="274"/>
                    <a:pt x="548" y="365"/>
                  </a:cubicBezTo>
                  <a:cubicBezTo>
                    <a:pt x="548" y="456"/>
                    <a:pt x="426" y="578"/>
                    <a:pt x="335" y="669"/>
                  </a:cubicBezTo>
                  <a:cubicBezTo>
                    <a:pt x="244" y="578"/>
                    <a:pt x="92" y="486"/>
                    <a:pt x="61" y="365"/>
                  </a:cubicBezTo>
                  <a:cubicBezTo>
                    <a:pt x="1" y="243"/>
                    <a:pt x="183" y="182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7" name="Google Shape;4957;p49"/>
            <p:cNvSpPr/>
            <p:nvPr/>
          </p:nvSpPr>
          <p:spPr>
            <a:xfrm>
              <a:off x="6182150" y="35335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47"/>
                    <a:pt x="91" y="395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395" y="0"/>
                    <a:pt x="487" y="183"/>
                    <a:pt x="63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8" name="Google Shape;4958;p49"/>
            <p:cNvSpPr/>
            <p:nvPr/>
          </p:nvSpPr>
          <p:spPr>
            <a:xfrm>
              <a:off x="5269525" y="36042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6" y="395"/>
                    <a:pt x="395" y="547"/>
                    <a:pt x="304" y="517"/>
                  </a:cubicBezTo>
                  <a:cubicBezTo>
                    <a:pt x="213" y="517"/>
                    <a:pt x="91" y="395"/>
                    <a:pt x="0" y="304"/>
                  </a:cubicBezTo>
                  <a:cubicBezTo>
                    <a:pt x="91" y="213"/>
                    <a:pt x="182" y="61"/>
                    <a:pt x="274" y="30"/>
                  </a:cubicBezTo>
                  <a:cubicBezTo>
                    <a:pt x="395" y="0"/>
                    <a:pt x="486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9" name="Google Shape;4959;p49"/>
            <p:cNvSpPr/>
            <p:nvPr/>
          </p:nvSpPr>
          <p:spPr>
            <a:xfrm>
              <a:off x="5409325" y="36011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0"/>
                  </a:moveTo>
                  <a:cubicBezTo>
                    <a:pt x="426" y="183"/>
                    <a:pt x="548" y="274"/>
                    <a:pt x="548" y="396"/>
                  </a:cubicBezTo>
                  <a:cubicBezTo>
                    <a:pt x="548" y="487"/>
                    <a:pt x="396" y="578"/>
                    <a:pt x="305" y="669"/>
                  </a:cubicBezTo>
                  <a:cubicBezTo>
                    <a:pt x="214" y="578"/>
                    <a:pt x="62" y="517"/>
                    <a:pt x="31" y="396"/>
                  </a:cubicBezTo>
                  <a:cubicBezTo>
                    <a:pt x="1" y="274"/>
                    <a:pt x="15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0" name="Google Shape;4960;p49"/>
            <p:cNvSpPr/>
            <p:nvPr/>
          </p:nvSpPr>
          <p:spPr>
            <a:xfrm>
              <a:off x="5549925" y="3601175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04" y="0"/>
                  </a:moveTo>
                  <a:cubicBezTo>
                    <a:pt x="426" y="183"/>
                    <a:pt x="547" y="304"/>
                    <a:pt x="547" y="396"/>
                  </a:cubicBezTo>
                  <a:cubicBezTo>
                    <a:pt x="517" y="456"/>
                    <a:pt x="365" y="578"/>
                    <a:pt x="274" y="639"/>
                  </a:cubicBezTo>
                  <a:cubicBezTo>
                    <a:pt x="182" y="548"/>
                    <a:pt x="30" y="456"/>
                    <a:pt x="30" y="335"/>
                  </a:cubicBezTo>
                  <a:cubicBezTo>
                    <a:pt x="0" y="213"/>
                    <a:pt x="182" y="183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1" name="Google Shape;4961;p49"/>
            <p:cNvSpPr/>
            <p:nvPr/>
          </p:nvSpPr>
          <p:spPr>
            <a:xfrm>
              <a:off x="5690500" y="3604225"/>
              <a:ext cx="12925" cy="16725"/>
            </a:xfrm>
            <a:custGeom>
              <a:avLst/>
              <a:gdLst/>
              <a:ahLst/>
              <a:cxnLst/>
              <a:rect l="l" t="t" r="r" b="b"/>
              <a:pathLst>
                <a:path w="517" h="669" extrusionOk="0">
                  <a:moveTo>
                    <a:pt x="274" y="669"/>
                  </a:moveTo>
                  <a:cubicBezTo>
                    <a:pt x="152" y="486"/>
                    <a:pt x="0" y="365"/>
                    <a:pt x="0" y="274"/>
                  </a:cubicBezTo>
                  <a:cubicBezTo>
                    <a:pt x="31" y="213"/>
                    <a:pt x="213" y="91"/>
                    <a:pt x="304" y="0"/>
                  </a:cubicBezTo>
                  <a:cubicBezTo>
                    <a:pt x="395" y="91"/>
                    <a:pt x="517" y="213"/>
                    <a:pt x="517" y="304"/>
                  </a:cubicBezTo>
                  <a:cubicBezTo>
                    <a:pt x="517" y="395"/>
                    <a:pt x="395" y="486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2" name="Google Shape;4962;p49"/>
            <p:cNvSpPr/>
            <p:nvPr/>
          </p:nvSpPr>
          <p:spPr>
            <a:xfrm>
              <a:off x="5831075" y="3604225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4" y="669"/>
                  </a:moveTo>
                  <a:cubicBezTo>
                    <a:pt x="152" y="486"/>
                    <a:pt x="0" y="395"/>
                    <a:pt x="0" y="304"/>
                  </a:cubicBezTo>
                  <a:cubicBezTo>
                    <a:pt x="31" y="243"/>
                    <a:pt x="183" y="91"/>
                    <a:pt x="274" y="0"/>
                  </a:cubicBezTo>
                  <a:cubicBezTo>
                    <a:pt x="365" y="91"/>
                    <a:pt x="517" y="182"/>
                    <a:pt x="517" y="274"/>
                  </a:cubicBezTo>
                  <a:cubicBezTo>
                    <a:pt x="548" y="365"/>
                    <a:pt x="426" y="486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3" name="Google Shape;4963;p49"/>
            <p:cNvSpPr/>
            <p:nvPr/>
          </p:nvSpPr>
          <p:spPr>
            <a:xfrm>
              <a:off x="5970900" y="3604225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4" y="669"/>
                  </a:moveTo>
                  <a:cubicBezTo>
                    <a:pt x="152" y="486"/>
                    <a:pt x="0" y="365"/>
                    <a:pt x="31" y="274"/>
                  </a:cubicBezTo>
                  <a:cubicBezTo>
                    <a:pt x="61" y="213"/>
                    <a:pt x="213" y="91"/>
                    <a:pt x="335" y="0"/>
                  </a:cubicBezTo>
                  <a:cubicBezTo>
                    <a:pt x="395" y="91"/>
                    <a:pt x="547" y="182"/>
                    <a:pt x="547" y="274"/>
                  </a:cubicBezTo>
                  <a:cubicBezTo>
                    <a:pt x="547" y="395"/>
                    <a:pt x="426" y="486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4" name="Google Shape;4964;p49"/>
            <p:cNvSpPr/>
            <p:nvPr/>
          </p:nvSpPr>
          <p:spPr>
            <a:xfrm>
              <a:off x="6111475" y="36042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487" y="395"/>
                    <a:pt x="396" y="547"/>
                    <a:pt x="274" y="517"/>
                  </a:cubicBezTo>
                  <a:cubicBezTo>
                    <a:pt x="183" y="517"/>
                    <a:pt x="92" y="365"/>
                    <a:pt x="0" y="304"/>
                  </a:cubicBezTo>
                  <a:cubicBezTo>
                    <a:pt x="92" y="182"/>
                    <a:pt x="183" y="61"/>
                    <a:pt x="304" y="30"/>
                  </a:cubicBezTo>
                  <a:cubicBezTo>
                    <a:pt x="396" y="0"/>
                    <a:pt x="48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5" name="Google Shape;4965;p49"/>
            <p:cNvSpPr/>
            <p:nvPr/>
          </p:nvSpPr>
          <p:spPr>
            <a:xfrm>
              <a:off x="5198850" y="36741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8"/>
                    <a:pt x="274" y="548"/>
                  </a:cubicBezTo>
                  <a:cubicBezTo>
                    <a:pt x="183" y="517"/>
                    <a:pt x="91" y="396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6" name="Google Shape;4966;p49"/>
            <p:cNvSpPr/>
            <p:nvPr/>
          </p:nvSpPr>
          <p:spPr>
            <a:xfrm>
              <a:off x="533942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487" y="426"/>
                    <a:pt x="365" y="548"/>
                    <a:pt x="274" y="517"/>
                  </a:cubicBezTo>
                  <a:cubicBezTo>
                    <a:pt x="183" y="517"/>
                    <a:pt x="92" y="365"/>
                    <a:pt x="0" y="274"/>
                  </a:cubicBezTo>
                  <a:cubicBezTo>
                    <a:pt x="122" y="183"/>
                    <a:pt x="213" y="31"/>
                    <a:pt x="335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7" name="Google Shape;4967;p49"/>
            <p:cNvSpPr/>
            <p:nvPr/>
          </p:nvSpPr>
          <p:spPr>
            <a:xfrm>
              <a:off x="5479250" y="367185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04" y="0"/>
                  </a:moveTo>
                  <a:cubicBezTo>
                    <a:pt x="426" y="152"/>
                    <a:pt x="547" y="274"/>
                    <a:pt x="547" y="365"/>
                  </a:cubicBezTo>
                  <a:cubicBezTo>
                    <a:pt x="547" y="456"/>
                    <a:pt x="395" y="547"/>
                    <a:pt x="335" y="639"/>
                  </a:cubicBezTo>
                  <a:cubicBezTo>
                    <a:pt x="213" y="547"/>
                    <a:pt x="61" y="487"/>
                    <a:pt x="31" y="365"/>
                  </a:cubicBezTo>
                  <a:cubicBezTo>
                    <a:pt x="0" y="243"/>
                    <a:pt x="183" y="152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8" name="Google Shape;4968;p49"/>
            <p:cNvSpPr/>
            <p:nvPr/>
          </p:nvSpPr>
          <p:spPr>
            <a:xfrm>
              <a:off x="561982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517" y="426"/>
                    <a:pt x="396" y="548"/>
                    <a:pt x="304" y="548"/>
                  </a:cubicBezTo>
                  <a:cubicBezTo>
                    <a:pt x="183" y="548"/>
                    <a:pt x="92" y="396"/>
                    <a:pt x="0" y="304"/>
                  </a:cubicBezTo>
                  <a:cubicBezTo>
                    <a:pt x="122" y="213"/>
                    <a:pt x="213" y="61"/>
                    <a:pt x="304" y="31"/>
                  </a:cubicBezTo>
                  <a:cubicBezTo>
                    <a:pt x="426" y="0"/>
                    <a:pt x="51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9" name="Google Shape;4969;p49"/>
            <p:cNvSpPr/>
            <p:nvPr/>
          </p:nvSpPr>
          <p:spPr>
            <a:xfrm>
              <a:off x="5760400" y="36748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70"/>
                  </a:moveTo>
                  <a:cubicBezTo>
                    <a:pt x="183" y="487"/>
                    <a:pt x="1" y="366"/>
                    <a:pt x="31" y="305"/>
                  </a:cubicBezTo>
                  <a:cubicBezTo>
                    <a:pt x="61" y="214"/>
                    <a:pt x="213" y="92"/>
                    <a:pt x="305" y="1"/>
                  </a:cubicBezTo>
                  <a:cubicBezTo>
                    <a:pt x="396" y="92"/>
                    <a:pt x="517" y="183"/>
                    <a:pt x="548" y="274"/>
                  </a:cubicBezTo>
                  <a:cubicBezTo>
                    <a:pt x="548" y="366"/>
                    <a:pt x="426" y="457"/>
                    <a:pt x="305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4970;p49"/>
            <p:cNvSpPr/>
            <p:nvPr/>
          </p:nvSpPr>
          <p:spPr>
            <a:xfrm>
              <a:off x="590097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304"/>
                  </a:moveTo>
                  <a:cubicBezTo>
                    <a:pt x="487" y="426"/>
                    <a:pt x="366" y="548"/>
                    <a:pt x="274" y="517"/>
                  </a:cubicBezTo>
                  <a:cubicBezTo>
                    <a:pt x="183" y="517"/>
                    <a:pt x="92" y="365"/>
                    <a:pt x="1" y="274"/>
                  </a:cubicBezTo>
                  <a:cubicBezTo>
                    <a:pt x="122" y="183"/>
                    <a:pt x="214" y="31"/>
                    <a:pt x="335" y="31"/>
                  </a:cubicBezTo>
                  <a:cubicBezTo>
                    <a:pt x="457" y="0"/>
                    <a:pt x="487" y="183"/>
                    <a:pt x="670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4971;p49"/>
            <p:cNvSpPr/>
            <p:nvPr/>
          </p:nvSpPr>
          <p:spPr>
            <a:xfrm>
              <a:off x="6041575" y="3674125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8" y="304"/>
                  </a:moveTo>
                  <a:cubicBezTo>
                    <a:pt x="486" y="426"/>
                    <a:pt x="365" y="548"/>
                    <a:pt x="274" y="548"/>
                  </a:cubicBezTo>
                  <a:cubicBezTo>
                    <a:pt x="182" y="517"/>
                    <a:pt x="91" y="396"/>
                    <a:pt x="0" y="304"/>
                  </a:cubicBezTo>
                  <a:cubicBezTo>
                    <a:pt x="91" y="213"/>
                    <a:pt x="182" y="61"/>
                    <a:pt x="304" y="31"/>
                  </a:cubicBezTo>
                  <a:cubicBezTo>
                    <a:pt x="426" y="0"/>
                    <a:pt x="486" y="183"/>
                    <a:pt x="638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4972;p49"/>
            <p:cNvSpPr/>
            <p:nvPr/>
          </p:nvSpPr>
          <p:spPr>
            <a:xfrm>
              <a:off x="6181375" y="367412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244"/>
                  </a:moveTo>
                  <a:cubicBezTo>
                    <a:pt x="518" y="396"/>
                    <a:pt x="396" y="548"/>
                    <a:pt x="335" y="548"/>
                  </a:cubicBezTo>
                  <a:cubicBezTo>
                    <a:pt x="244" y="517"/>
                    <a:pt x="122" y="396"/>
                    <a:pt x="1" y="304"/>
                  </a:cubicBezTo>
                  <a:cubicBezTo>
                    <a:pt x="92" y="213"/>
                    <a:pt x="183" y="61"/>
                    <a:pt x="305" y="31"/>
                  </a:cubicBezTo>
                  <a:cubicBezTo>
                    <a:pt x="396" y="0"/>
                    <a:pt x="518" y="152"/>
                    <a:pt x="670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4973;p49"/>
            <p:cNvSpPr/>
            <p:nvPr/>
          </p:nvSpPr>
          <p:spPr>
            <a:xfrm>
              <a:off x="5269525" y="374480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6" y="426"/>
                    <a:pt x="365" y="547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122" y="183"/>
                    <a:pt x="213" y="31"/>
                    <a:pt x="334" y="0"/>
                  </a:cubicBezTo>
                  <a:cubicBezTo>
                    <a:pt x="426" y="0"/>
                    <a:pt x="486" y="152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4974;p49"/>
            <p:cNvSpPr/>
            <p:nvPr/>
          </p:nvSpPr>
          <p:spPr>
            <a:xfrm>
              <a:off x="5407050" y="3744800"/>
              <a:ext cx="16750" cy="12925"/>
            </a:xfrm>
            <a:custGeom>
              <a:avLst/>
              <a:gdLst/>
              <a:ahLst/>
              <a:cxnLst/>
              <a:rect l="l" t="t" r="r" b="b"/>
              <a:pathLst>
                <a:path w="670" h="517" extrusionOk="0">
                  <a:moveTo>
                    <a:pt x="1" y="274"/>
                  </a:moveTo>
                  <a:cubicBezTo>
                    <a:pt x="183" y="152"/>
                    <a:pt x="305" y="0"/>
                    <a:pt x="396" y="0"/>
                  </a:cubicBezTo>
                  <a:cubicBezTo>
                    <a:pt x="457" y="31"/>
                    <a:pt x="578" y="183"/>
                    <a:pt x="669" y="304"/>
                  </a:cubicBezTo>
                  <a:cubicBezTo>
                    <a:pt x="578" y="365"/>
                    <a:pt x="487" y="517"/>
                    <a:pt x="365" y="517"/>
                  </a:cubicBezTo>
                  <a:cubicBezTo>
                    <a:pt x="274" y="517"/>
                    <a:pt x="153" y="395"/>
                    <a:pt x="1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4975;p49"/>
            <p:cNvSpPr/>
            <p:nvPr/>
          </p:nvSpPr>
          <p:spPr>
            <a:xfrm>
              <a:off x="5549925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700"/>
                  </a:moveTo>
                  <a:cubicBezTo>
                    <a:pt x="152" y="518"/>
                    <a:pt x="0" y="396"/>
                    <a:pt x="30" y="305"/>
                  </a:cubicBezTo>
                  <a:cubicBezTo>
                    <a:pt x="30" y="214"/>
                    <a:pt x="213" y="122"/>
                    <a:pt x="304" y="1"/>
                  </a:cubicBezTo>
                  <a:cubicBezTo>
                    <a:pt x="395" y="92"/>
                    <a:pt x="517" y="183"/>
                    <a:pt x="547" y="274"/>
                  </a:cubicBezTo>
                  <a:cubicBezTo>
                    <a:pt x="547" y="396"/>
                    <a:pt x="426" y="518"/>
                    <a:pt x="30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6" name="Google Shape;4976;p49"/>
            <p:cNvSpPr/>
            <p:nvPr/>
          </p:nvSpPr>
          <p:spPr>
            <a:xfrm>
              <a:off x="5690500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700"/>
                  </a:moveTo>
                  <a:cubicBezTo>
                    <a:pt x="152" y="518"/>
                    <a:pt x="0" y="396"/>
                    <a:pt x="31" y="305"/>
                  </a:cubicBezTo>
                  <a:cubicBezTo>
                    <a:pt x="31" y="214"/>
                    <a:pt x="183" y="122"/>
                    <a:pt x="304" y="1"/>
                  </a:cubicBezTo>
                  <a:cubicBezTo>
                    <a:pt x="365" y="92"/>
                    <a:pt x="517" y="183"/>
                    <a:pt x="547" y="274"/>
                  </a:cubicBezTo>
                  <a:cubicBezTo>
                    <a:pt x="547" y="396"/>
                    <a:pt x="426" y="518"/>
                    <a:pt x="30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7" name="Google Shape;4977;p49"/>
            <p:cNvSpPr/>
            <p:nvPr/>
          </p:nvSpPr>
          <p:spPr>
            <a:xfrm>
              <a:off x="5831075" y="3744025"/>
              <a:ext cx="12950" cy="17500"/>
            </a:xfrm>
            <a:custGeom>
              <a:avLst/>
              <a:gdLst/>
              <a:ahLst/>
              <a:cxnLst/>
              <a:rect l="l" t="t" r="r" b="b"/>
              <a:pathLst>
                <a:path w="518" h="700" extrusionOk="0">
                  <a:moveTo>
                    <a:pt x="274" y="700"/>
                  </a:moveTo>
                  <a:cubicBezTo>
                    <a:pt x="152" y="518"/>
                    <a:pt x="0" y="396"/>
                    <a:pt x="0" y="305"/>
                  </a:cubicBezTo>
                  <a:cubicBezTo>
                    <a:pt x="31" y="214"/>
                    <a:pt x="183" y="12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96"/>
                    <a:pt x="396" y="518"/>
                    <a:pt x="27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4978;p49"/>
            <p:cNvSpPr/>
            <p:nvPr/>
          </p:nvSpPr>
          <p:spPr>
            <a:xfrm>
              <a:off x="5971650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274" y="700"/>
                  </a:moveTo>
                  <a:cubicBezTo>
                    <a:pt x="153" y="518"/>
                    <a:pt x="1" y="396"/>
                    <a:pt x="1" y="305"/>
                  </a:cubicBezTo>
                  <a:cubicBezTo>
                    <a:pt x="31" y="214"/>
                    <a:pt x="183" y="12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8" y="396"/>
                    <a:pt x="396" y="518"/>
                    <a:pt x="27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4979;p49"/>
            <p:cNvSpPr/>
            <p:nvPr/>
          </p:nvSpPr>
          <p:spPr>
            <a:xfrm>
              <a:off x="6111475" y="3744025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700"/>
                  </a:moveTo>
                  <a:cubicBezTo>
                    <a:pt x="152" y="518"/>
                    <a:pt x="0" y="396"/>
                    <a:pt x="31" y="305"/>
                  </a:cubicBezTo>
                  <a:cubicBezTo>
                    <a:pt x="61" y="214"/>
                    <a:pt x="213" y="122"/>
                    <a:pt x="304" y="1"/>
                  </a:cubicBezTo>
                  <a:cubicBezTo>
                    <a:pt x="396" y="92"/>
                    <a:pt x="548" y="183"/>
                    <a:pt x="548" y="274"/>
                  </a:cubicBezTo>
                  <a:cubicBezTo>
                    <a:pt x="548" y="396"/>
                    <a:pt x="426" y="518"/>
                    <a:pt x="30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4980;p49"/>
            <p:cNvSpPr/>
            <p:nvPr/>
          </p:nvSpPr>
          <p:spPr>
            <a:xfrm>
              <a:off x="5198850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1" y="305"/>
                  </a:cubicBezTo>
                  <a:cubicBezTo>
                    <a:pt x="31" y="213"/>
                    <a:pt x="213" y="92"/>
                    <a:pt x="304" y="1"/>
                  </a:cubicBezTo>
                  <a:cubicBezTo>
                    <a:pt x="395" y="92"/>
                    <a:pt x="517" y="183"/>
                    <a:pt x="547" y="274"/>
                  </a:cubicBezTo>
                  <a:cubicBezTo>
                    <a:pt x="547" y="365"/>
                    <a:pt x="426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4981;p49"/>
            <p:cNvSpPr/>
            <p:nvPr/>
          </p:nvSpPr>
          <p:spPr>
            <a:xfrm>
              <a:off x="5339425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1" y="274"/>
                  </a:cubicBezTo>
                  <a:cubicBezTo>
                    <a:pt x="31" y="213"/>
                    <a:pt x="183" y="92"/>
                    <a:pt x="304" y="1"/>
                  </a:cubicBezTo>
                  <a:cubicBezTo>
                    <a:pt x="365" y="92"/>
                    <a:pt x="517" y="183"/>
                    <a:pt x="548" y="274"/>
                  </a:cubicBezTo>
                  <a:cubicBezTo>
                    <a:pt x="548" y="365"/>
                    <a:pt x="426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4982;p49"/>
            <p:cNvSpPr/>
            <p:nvPr/>
          </p:nvSpPr>
          <p:spPr>
            <a:xfrm>
              <a:off x="5480000" y="3814700"/>
              <a:ext cx="12950" cy="16750"/>
            </a:xfrm>
            <a:custGeom>
              <a:avLst/>
              <a:gdLst/>
              <a:ahLst/>
              <a:cxnLst/>
              <a:rect l="l" t="t" r="r" b="b"/>
              <a:pathLst>
                <a:path w="518" h="670" extrusionOk="0">
                  <a:moveTo>
                    <a:pt x="274" y="669"/>
                  </a:moveTo>
                  <a:cubicBezTo>
                    <a:pt x="153" y="487"/>
                    <a:pt x="1" y="365"/>
                    <a:pt x="1" y="305"/>
                  </a:cubicBezTo>
                  <a:cubicBezTo>
                    <a:pt x="31" y="213"/>
                    <a:pt x="183" y="9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65"/>
                    <a:pt x="396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4983;p49"/>
            <p:cNvSpPr/>
            <p:nvPr/>
          </p:nvSpPr>
          <p:spPr>
            <a:xfrm>
              <a:off x="5619825" y="381470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517" y="396"/>
                    <a:pt x="396" y="548"/>
                    <a:pt x="304" y="548"/>
                  </a:cubicBezTo>
                  <a:cubicBezTo>
                    <a:pt x="213" y="548"/>
                    <a:pt x="122" y="396"/>
                    <a:pt x="0" y="305"/>
                  </a:cubicBezTo>
                  <a:cubicBezTo>
                    <a:pt x="122" y="213"/>
                    <a:pt x="183" y="61"/>
                    <a:pt x="304" y="31"/>
                  </a:cubicBezTo>
                  <a:cubicBezTo>
                    <a:pt x="42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4984;p49"/>
            <p:cNvSpPr/>
            <p:nvPr/>
          </p:nvSpPr>
          <p:spPr>
            <a:xfrm>
              <a:off x="5760400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69"/>
                  </a:moveTo>
                  <a:cubicBezTo>
                    <a:pt x="183" y="487"/>
                    <a:pt x="1" y="365"/>
                    <a:pt x="31" y="305"/>
                  </a:cubicBezTo>
                  <a:cubicBezTo>
                    <a:pt x="31" y="213"/>
                    <a:pt x="213" y="92"/>
                    <a:pt x="305" y="1"/>
                  </a:cubicBezTo>
                  <a:cubicBezTo>
                    <a:pt x="396" y="92"/>
                    <a:pt x="517" y="183"/>
                    <a:pt x="548" y="274"/>
                  </a:cubicBezTo>
                  <a:cubicBezTo>
                    <a:pt x="548" y="365"/>
                    <a:pt x="426" y="48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4985;p49"/>
            <p:cNvSpPr/>
            <p:nvPr/>
          </p:nvSpPr>
          <p:spPr>
            <a:xfrm>
              <a:off x="5900975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69"/>
                  </a:moveTo>
                  <a:cubicBezTo>
                    <a:pt x="153" y="487"/>
                    <a:pt x="1" y="365"/>
                    <a:pt x="31" y="274"/>
                  </a:cubicBezTo>
                  <a:cubicBezTo>
                    <a:pt x="31" y="213"/>
                    <a:pt x="214" y="92"/>
                    <a:pt x="305" y="1"/>
                  </a:cubicBezTo>
                  <a:cubicBezTo>
                    <a:pt x="366" y="92"/>
                    <a:pt x="518" y="183"/>
                    <a:pt x="548" y="274"/>
                  </a:cubicBezTo>
                  <a:cubicBezTo>
                    <a:pt x="548" y="365"/>
                    <a:pt x="426" y="487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4986;p49"/>
            <p:cNvSpPr/>
            <p:nvPr/>
          </p:nvSpPr>
          <p:spPr>
            <a:xfrm>
              <a:off x="6041575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0" y="305"/>
                  </a:cubicBezTo>
                  <a:cubicBezTo>
                    <a:pt x="30" y="213"/>
                    <a:pt x="182" y="92"/>
                    <a:pt x="30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7" y="365"/>
                    <a:pt x="395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4987;p49"/>
            <p:cNvSpPr/>
            <p:nvPr/>
          </p:nvSpPr>
          <p:spPr>
            <a:xfrm>
              <a:off x="6182150" y="38147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69"/>
                  </a:moveTo>
                  <a:cubicBezTo>
                    <a:pt x="152" y="487"/>
                    <a:pt x="0" y="365"/>
                    <a:pt x="0" y="274"/>
                  </a:cubicBezTo>
                  <a:cubicBezTo>
                    <a:pt x="31" y="213"/>
                    <a:pt x="183" y="9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7" y="365"/>
                    <a:pt x="395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4988;p49"/>
            <p:cNvSpPr/>
            <p:nvPr/>
          </p:nvSpPr>
          <p:spPr>
            <a:xfrm>
              <a:off x="5269525" y="38846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34"/>
                  </a:moveTo>
                  <a:cubicBezTo>
                    <a:pt x="486" y="426"/>
                    <a:pt x="365" y="547"/>
                    <a:pt x="274" y="547"/>
                  </a:cubicBezTo>
                  <a:cubicBezTo>
                    <a:pt x="182" y="517"/>
                    <a:pt x="91" y="395"/>
                    <a:pt x="0" y="304"/>
                  </a:cubicBezTo>
                  <a:cubicBezTo>
                    <a:pt x="122" y="213"/>
                    <a:pt x="213" y="61"/>
                    <a:pt x="334" y="30"/>
                  </a:cubicBezTo>
                  <a:cubicBezTo>
                    <a:pt x="426" y="0"/>
                    <a:pt x="486" y="182"/>
                    <a:pt x="669" y="3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4989;p49"/>
            <p:cNvSpPr/>
            <p:nvPr/>
          </p:nvSpPr>
          <p:spPr>
            <a:xfrm>
              <a:off x="5409325" y="3885375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35" y="639"/>
                  </a:moveTo>
                  <a:cubicBezTo>
                    <a:pt x="183" y="487"/>
                    <a:pt x="1" y="365"/>
                    <a:pt x="31" y="304"/>
                  </a:cubicBezTo>
                  <a:cubicBezTo>
                    <a:pt x="31" y="213"/>
                    <a:pt x="183" y="92"/>
                    <a:pt x="305" y="0"/>
                  </a:cubicBezTo>
                  <a:cubicBezTo>
                    <a:pt x="366" y="92"/>
                    <a:pt x="518" y="152"/>
                    <a:pt x="548" y="244"/>
                  </a:cubicBezTo>
                  <a:cubicBezTo>
                    <a:pt x="548" y="365"/>
                    <a:pt x="426" y="456"/>
                    <a:pt x="335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4990;p49"/>
            <p:cNvSpPr/>
            <p:nvPr/>
          </p:nvSpPr>
          <p:spPr>
            <a:xfrm>
              <a:off x="5549925" y="3885375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34" y="639"/>
                  </a:moveTo>
                  <a:cubicBezTo>
                    <a:pt x="182" y="487"/>
                    <a:pt x="0" y="365"/>
                    <a:pt x="30" y="304"/>
                  </a:cubicBezTo>
                  <a:cubicBezTo>
                    <a:pt x="30" y="213"/>
                    <a:pt x="182" y="92"/>
                    <a:pt x="274" y="0"/>
                  </a:cubicBezTo>
                  <a:cubicBezTo>
                    <a:pt x="365" y="92"/>
                    <a:pt x="517" y="152"/>
                    <a:pt x="547" y="244"/>
                  </a:cubicBezTo>
                  <a:cubicBezTo>
                    <a:pt x="547" y="365"/>
                    <a:pt x="426" y="456"/>
                    <a:pt x="334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4991;p49"/>
            <p:cNvSpPr/>
            <p:nvPr/>
          </p:nvSpPr>
          <p:spPr>
            <a:xfrm>
              <a:off x="5690500" y="388462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47"/>
                    <a:pt x="91" y="395"/>
                    <a:pt x="0" y="304"/>
                  </a:cubicBezTo>
                  <a:cubicBezTo>
                    <a:pt x="91" y="213"/>
                    <a:pt x="183" y="61"/>
                    <a:pt x="304" y="30"/>
                  </a:cubicBezTo>
                  <a:cubicBezTo>
                    <a:pt x="426" y="0"/>
                    <a:pt x="487" y="182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4992;p49"/>
            <p:cNvSpPr/>
            <p:nvPr/>
          </p:nvSpPr>
          <p:spPr>
            <a:xfrm>
              <a:off x="5831075" y="3884625"/>
              <a:ext cx="12950" cy="16725"/>
            </a:xfrm>
            <a:custGeom>
              <a:avLst/>
              <a:gdLst/>
              <a:ahLst/>
              <a:cxnLst/>
              <a:rect l="l" t="t" r="r" b="b"/>
              <a:pathLst>
                <a:path w="518" h="669" extrusionOk="0">
                  <a:moveTo>
                    <a:pt x="274" y="669"/>
                  </a:moveTo>
                  <a:cubicBezTo>
                    <a:pt x="152" y="517"/>
                    <a:pt x="0" y="395"/>
                    <a:pt x="0" y="304"/>
                  </a:cubicBezTo>
                  <a:cubicBezTo>
                    <a:pt x="31" y="213"/>
                    <a:pt x="183" y="91"/>
                    <a:pt x="274" y="0"/>
                  </a:cubicBezTo>
                  <a:cubicBezTo>
                    <a:pt x="365" y="91"/>
                    <a:pt x="517" y="182"/>
                    <a:pt x="517" y="274"/>
                  </a:cubicBezTo>
                  <a:cubicBezTo>
                    <a:pt x="517" y="395"/>
                    <a:pt x="396" y="486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4993;p49"/>
            <p:cNvSpPr/>
            <p:nvPr/>
          </p:nvSpPr>
          <p:spPr>
            <a:xfrm>
              <a:off x="5970900" y="388232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1"/>
                  </a:moveTo>
                  <a:cubicBezTo>
                    <a:pt x="426" y="183"/>
                    <a:pt x="547" y="274"/>
                    <a:pt x="547" y="366"/>
                  </a:cubicBezTo>
                  <a:cubicBezTo>
                    <a:pt x="547" y="457"/>
                    <a:pt x="395" y="578"/>
                    <a:pt x="304" y="670"/>
                  </a:cubicBezTo>
                  <a:cubicBezTo>
                    <a:pt x="213" y="578"/>
                    <a:pt x="61" y="487"/>
                    <a:pt x="31" y="366"/>
                  </a:cubicBezTo>
                  <a:cubicBezTo>
                    <a:pt x="0" y="244"/>
                    <a:pt x="152" y="183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4994;p49"/>
            <p:cNvSpPr/>
            <p:nvPr/>
          </p:nvSpPr>
          <p:spPr>
            <a:xfrm>
              <a:off x="6111475" y="3882325"/>
              <a:ext cx="13700" cy="16000"/>
            </a:xfrm>
            <a:custGeom>
              <a:avLst/>
              <a:gdLst/>
              <a:ahLst/>
              <a:cxnLst/>
              <a:rect l="l" t="t" r="r" b="b"/>
              <a:pathLst>
                <a:path w="548" h="640" extrusionOk="0">
                  <a:moveTo>
                    <a:pt x="335" y="1"/>
                  </a:moveTo>
                  <a:cubicBezTo>
                    <a:pt x="426" y="183"/>
                    <a:pt x="548" y="305"/>
                    <a:pt x="548" y="366"/>
                  </a:cubicBezTo>
                  <a:cubicBezTo>
                    <a:pt x="517" y="457"/>
                    <a:pt x="365" y="548"/>
                    <a:pt x="274" y="639"/>
                  </a:cubicBezTo>
                  <a:cubicBezTo>
                    <a:pt x="183" y="548"/>
                    <a:pt x="61" y="457"/>
                    <a:pt x="31" y="335"/>
                  </a:cubicBezTo>
                  <a:cubicBezTo>
                    <a:pt x="0" y="214"/>
                    <a:pt x="183" y="153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4995;p49"/>
            <p:cNvSpPr/>
            <p:nvPr/>
          </p:nvSpPr>
          <p:spPr>
            <a:xfrm>
              <a:off x="5198850" y="39522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274" y="0"/>
                  </a:moveTo>
                  <a:cubicBezTo>
                    <a:pt x="395" y="183"/>
                    <a:pt x="547" y="274"/>
                    <a:pt x="547" y="395"/>
                  </a:cubicBezTo>
                  <a:cubicBezTo>
                    <a:pt x="517" y="487"/>
                    <a:pt x="395" y="578"/>
                    <a:pt x="304" y="669"/>
                  </a:cubicBezTo>
                  <a:cubicBezTo>
                    <a:pt x="213" y="578"/>
                    <a:pt x="61" y="487"/>
                    <a:pt x="31" y="395"/>
                  </a:cubicBezTo>
                  <a:cubicBezTo>
                    <a:pt x="0" y="274"/>
                    <a:pt x="152" y="213"/>
                    <a:pt x="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4996;p49"/>
            <p:cNvSpPr/>
            <p:nvPr/>
          </p:nvSpPr>
          <p:spPr>
            <a:xfrm>
              <a:off x="5339425" y="39552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70"/>
                  </a:moveTo>
                  <a:cubicBezTo>
                    <a:pt x="152" y="487"/>
                    <a:pt x="0" y="366"/>
                    <a:pt x="31" y="305"/>
                  </a:cubicBezTo>
                  <a:cubicBezTo>
                    <a:pt x="31" y="214"/>
                    <a:pt x="183" y="92"/>
                    <a:pt x="274" y="1"/>
                  </a:cubicBezTo>
                  <a:cubicBezTo>
                    <a:pt x="365" y="92"/>
                    <a:pt x="517" y="153"/>
                    <a:pt x="517" y="274"/>
                  </a:cubicBezTo>
                  <a:cubicBezTo>
                    <a:pt x="548" y="366"/>
                    <a:pt x="426" y="487"/>
                    <a:pt x="30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4997;p49"/>
            <p:cNvSpPr/>
            <p:nvPr/>
          </p:nvSpPr>
          <p:spPr>
            <a:xfrm>
              <a:off x="5480000" y="3955275"/>
              <a:ext cx="12950" cy="16750"/>
            </a:xfrm>
            <a:custGeom>
              <a:avLst/>
              <a:gdLst/>
              <a:ahLst/>
              <a:cxnLst/>
              <a:rect l="l" t="t" r="r" b="b"/>
              <a:pathLst>
                <a:path w="518" h="670" extrusionOk="0">
                  <a:moveTo>
                    <a:pt x="274" y="670"/>
                  </a:moveTo>
                  <a:cubicBezTo>
                    <a:pt x="153" y="487"/>
                    <a:pt x="1" y="366"/>
                    <a:pt x="1" y="274"/>
                  </a:cubicBezTo>
                  <a:cubicBezTo>
                    <a:pt x="31" y="214"/>
                    <a:pt x="183" y="92"/>
                    <a:pt x="305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96"/>
                    <a:pt x="396" y="487"/>
                    <a:pt x="27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4998;p49"/>
            <p:cNvSpPr/>
            <p:nvPr/>
          </p:nvSpPr>
          <p:spPr>
            <a:xfrm>
              <a:off x="5619825" y="39552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70"/>
                  </a:moveTo>
                  <a:cubicBezTo>
                    <a:pt x="152" y="487"/>
                    <a:pt x="0" y="366"/>
                    <a:pt x="31" y="274"/>
                  </a:cubicBezTo>
                  <a:cubicBezTo>
                    <a:pt x="61" y="214"/>
                    <a:pt x="213" y="92"/>
                    <a:pt x="335" y="1"/>
                  </a:cubicBezTo>
                  <a:cubicBezTo>
                    <a:pt x="396" y="92"/>
                    <a:pt x="548" y="214"/>
                    <a:pt x="548" y="305"/>
                  </a:cubicBezTo>
                  <a:cubicBezTo>
                    <a:pt x="548" y="396"/>
                    <a:pt x="426" y="487"/>
                    <a:pt x="27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4999;p49"/>
            <p:cNvSpPr/>
            <p:nvPr/>
          </p:nvSpPr>
          <p:spPr>
            <a:xfrm>
              <a:off x="5760400" y="39552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487" y="396"/>
                    <a:pt x="365" y="548"/>
                    <a:pt x="274" y="518"/>
                  </a:cubicBezTo>
                  <a:cubicBezTo>
                    <a:pt x="183" y="518"/>
                    <a:pt x="92" y="335"/>
                    <a:pt x="1" y="244"/>
                  </a:cubicBezTo>
                  <a:cubicBezTo>
                    <a:pt x="92" y="153"/>
                    <a:pt x="183" y="31"/>
                    <a:pt x="274" y="31"/>
                  </a:cubicBezTo>
                  <a:cubicBezTo>
                    <a:pt x="39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000;p49"/>
            <p:cNvSpPr/>
            <p:nvPr/>
          </p:nvSpPr>
          <p:spPr>
            <a:xfrm>
              <a:off x="5900975" y="39552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70"/>
                  </a:moveTo>
                  <a:cubicBezTo>
                    <a:pt x="153" y="487"/>
                    <a:pt x="1" y="366"/>
                    <a:pt x="31" y="274"/>
                  </a:cubicBezTo>
                  <a:cubicBezTo>
                    <a:pt x="31" y="214"/>
                    <a:pt x="214" y="92"/>
                    <a:pt x="305" y="1"/>
                  </a:cubicBezTo>
                  <a:cubicBezTo>
                    <a:pt x="396" y="92"/>
                    <a:pt x="518" y="214"/>
                    <a:pt x="548" y="305"/>
                  </a:cubicBezTo>
                  <a:cubicBezTo>
                    <a:pt x="548" y="396"/>
                    <a:pt x="396" y="487"/>
                    <a:pt x="27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001;p49"/>
            <p:cNvSpPr/>
            <p:nvPr/>
          </p:nvSpPr>
          <p:spPr>
            <a:xfrm>
              <a:off x="6040800" y="3952250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83"/>
                    <a:pt x="578" y="304"/>
                    <a:pt x="548" y="395"/>
                  </a:cubicBezTo>
                  <a:cubicBezTo>
                    <a:pt x="548" y="487"/>
                    <a:pt x="396" y="578"/>
                    <a:pt x="335" y="669"/>
                  </a:cubicBezTo>
                  <a:cubicBezTo>
                    <a:pt x="213" y="578"/>
                    <a:pt x="61" y="487"/>
                    <a:pt x="31" y="365"/>
                  </a:cubicBezTo>
                  <a:cubicBezTo>
                    <a:pt x="1" y="274"/>
                    <a:pt x="183" y="21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002;p49"/>
            <p:cNvSpPr/>
            <p:nvPr/>
          </p:nvSpPr>
          <p:spPr>
            <a:xfrm>
              <a:off x="6181375" y="3952250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35" y="0"/>
                  </a:moveTo>
                  <a:cubicBezTo>
                    <a:pt x="457" y="183"/>
                    <a:pt x="578" y="304"/>
                    <a:pt x="548" y="395"/>
                  </a:cubicBezTo>
                  <a:cubicBezTo>
                    <a:pt x="548" y="456"/>
                    <a:pt x="396" y="578"/>
                    <a:pt x="305" y="669"/>
                  </a:cubicBezTo>
                  <a:cubicBezTo>
                    <a:pt x="214" y="547"/>
                    <a:pt x="62" y="456"/>
                    <a:pt x="31" y="335"/>
                  </a:cubicBezTo>
                  <a:cubicBezTo>
                    <a:pt x="1" y="213"/>
                    <a:pt x="183" y="183"/>
                    <a:pt x="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003;p49"/>
            <p:cNvSpPr/>
            <p:nvPr/>
          </p:nvSpPr>
          <p:spPr>
            <a:xfrm>
              <a:off x="5269525" y="402520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6" y="426"/>
                    <a:pt x="395" y="547"/>
                    <a:pt x="274" y="547"/>
                  </a:cubicBezTo>
                  <a:cubicBezTo>
                    <a:pt x="182" y="547"/>
                    <a:pt x="91" y="395"/>
                    <a:pt x="0" y="304"/>
                  </a:cubicBezTo>
                  <a:cubicBezTo>
                    <a:pt x="91" y="213"/>
                    <a:pt x="182" y="61"/>
                    <a:pt x="274" y="31"/>
                  </a:cubicBezTo>
                  <a:cubicBezTo>
                    <a:pt x="395" y="0"/>
                    <a:pt x="486" y="152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4" name="Google Shape;5004;p49"/>
            <p:cNvSpPr/>
            <p:nvPr/>
          </p:nvSpPr>
          <p:spPr>
            <a:xfrm>
              <a:off x="5409325" y="40259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305"/>
                  </a:moveTo>
                  <a:cubicBezTo>
                    <a:pt x="487" y="396"/>
                    <a:pt x="396" y="548"/>
                    <a:pt x="274" y="517"/>
                  </a:cubicBezTo>
                  <a:cubicBezTo>
                    <a:pt x="183" y="517"/>
                    <a:pt x="92" y="365"/>
                    <a:pt x="1" y="274"/>
                  </a:cubicBezTo>
                  <a:cubicBezTo>
                    <a:pt x="122" y="183"/>
                    <a:pt x="183" y="61"/>
                    <a:pt x="305" y="31"/>
                  </a:cubicBezTo>
                  <a:cubicBezTo>
                    <a:pt x="426" y="1"/>
                    <a:pt x="518" y="153"/>
                    <a:pt x="670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5" name="Google Shape;5005;p49"/>
            <p:cNvSpPr/>
            <p:nvPr/>
          </p:nvSpPr>
          <p:spPr>
            <a:xfrm>
              <a:off x="5549925" y="402520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34" y="669"/>
                  </a:moveTo>
                  <a:cubicBezTo>
                    <a:pt x="182" y="517"/>
                    <a:pt x="0" y="395"/>
                    <a:pt x="30" y="335"/>
                  </a:cubicBezTo>
                  <a:cubicBezTo>
                    <a:pt x="30" y="243"/>
                    <a:pt x="182" y="122"/>
                    <a:pt x="274" y="0"/>
                  </a:cubicBezTo>
                  <a:cubicBezTo>
                    <a:pt x="365" y="91"/>
                    <a:pt x="517" y="183"/>
                    <a:pt x="547" y="274"/>
                  </a:cubicBezTo>
                  <a:cubicBezTo>
                    <a:pt x="547" y="365"/>
                    <a:pt x="426" y="487"/>
                    <a:pt x="33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6" name="Google Shape;5006;p49"/>
            <p:cNvSpPr/>
            <p:nvPr/>
          </p:nvSpPr>
          <p:spPr>
            <a:xfrm>
              <a:off x="5689725" y="4022925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52"/>
                    <a:pt x="578" y="274"/>
                    <a:pt x="548" y="365"/>
                  </a:cubicBezTo>
                  <a:cubicBezTo>
                    <a:pt x="548" y="456"/>
                    <a:pt x="426" y="547"/>
                    <a:pt x="335" y="669"/>
                  </a:cubicBezTo>
                  <a:cubicBezTo>
                    <a:pt x="214" y="547"/>
                    <a:pt x="92" y="486"/>
                    <a:pt x="31" y="365"/>
                  </a:cubicBezTo>
                  <a:cubicBezTo>
                    <a:pt x="1" y="243"/>
                    <a:pt x="183" y="152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7" name="Google Shape;5007;p49"/>
            <p:cNvSpPr/>
            <p:nvPr/>
          </p:nvSpPr>
          <p:spPr>
            <a:xfrm>
              <a:off x="5831075" y="4025950"/>
              <a:ext cx="15975" cy="12950"/>
            </a:xfrm>
            <a:custGeom>
              <a:avLst/>
              <a:gdLst/>
              <a:ahLst/>
              <a:cxnLst/>
              <a:rect l="l" t="t" r="r" b="b"/>
              <a:pathLst>
                <a:path w="639" h="518" extrusionOk="0">
                  <a:moveTo>
                    <a:pt x="639" y="213"/>
                  </a:moveTo>
                  <a:cubicBezTo>
                    <a:pt x="487" y="365"/>
                    <a:pt x="365" y="517"/>
                    <a:pt x="304" y="517"/>
                  </a:cubicBezTo>
                  <a:cubicBezTo>
                    <a:pt x="244" y="487"/>
                    <a:pt x="92" y="335"/>
                    <a:pt x="0" y="244"/>
                  </a:cubicBezTo>
                  <a:cubicBezTo>
                    <a:pt x="92" y="153"/>
                    <a:pt x="152" y="1"/>
                    <a:pt x="274" y="1"/>
                  </a:cubicBezTo>
                  <a:cubicBezTo>
                    <a:pt x="365" y="1"/>
                    <a:pt x="487" y="122"/>
                    <a:pt x="639" y="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8" name="Google Shape;5008;p49"/>
            <p:cNvSpPr/>
            <p:nvPr/>
          </p:nvSpPr>
          <p:spPr>
            <a:xfrm>
              <a:off x="5971650" y="402520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274" y="669"/>
                  </a:moveTo>
                  <a:cubicBezTo>
                    <a:pt x="153" y="487"/>
                    <a:pt x="1" y="395"/>
                    <a:pt x="1" y="304"/>
                  </a:cubicBezTo>
                  <a:cubicBezTo>
                    <a:pt x="31" y="213"/>
                    <a:pt x="183" y="91"/>
                    <a:pt x="274" y="0"/>
                  </a:cubicBezTo>
                  <a:cubicBezTo>
                    <a:pt x="365" y="91"/>
                    <a:pt x="517" y="183"/>
                    <a:pt x="517" y="274"/>
                  </a:cubicBezTo>
                  <a:cubicBezTo>
                    <a:pt x="548" y="365"/>
                    <a:pt x="396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9" name="Google Shape;5009;p49"/>
            <p:cNvSpPr/>
            <p:nvPr/>
          </p:nvSpPr>
          <p:spPr>
            <a:xfrm>
              <a:off x="6111475" y="402595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04" y="639"/>
                  </a:moveTo>
                  <a:cubicBezTo>
                    <a:pt x="183" y="487"/>
                    <a:pt x="0" y="365"/>
                    <a:pt x="31" y="274"/>
                  </a:cubicBezTo>
                  <a:cubicBezTo>
                    <a:pt x="31" y="213"/>
                    <a:pt x="183" y="92"/>
                    <a:pt x="304" y="1"/>
                  </a:cubicBezTo>
                  <a:cubicBezTo>
                    <a:pt x="396" y="92"/>
                    <a:pt x="517" y="153"/>
                    <a:pt x="548" y="244"/>
                  </a:cubicBezTo>
                  <a:cubicBezTo>
                    <a:pt x="548" y="365"/>
                    <a:pt x="426" y="457"/>
                    <a:pt x="304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0" name="Google Shape;5010;p49"/>
            <p:cNvSpPr/>
            <p:nvPr/>
          </p:nvSpPr>
          <p:spPr>
            <a:xfrm>
              <a:off x="5198850" y="4095850"/>
              <a:ext cx="13700" cy="16000"/>
            </a:xfrm>
            <a:custGeom>
              <a:avLst/>
              <a:gdLst/>
              <a:ahLst/>
              <a:cxnLst/>
              <a:rect l="l" t="t" r="r" b="b"/>
              <a:pathLst>
                <a:path w="548" h="640" extrusionOk="0">
                  <a:moveTo>
                    <a:pt x="335" y="639"/>
                  </a:moveTo>
                  <a:cubicBezTo>
                    <a:pt x="183" y="487"/>
                    <a:pt x="0" y="366"/>
                    <a:pt x="31" y="305"/>
                  </a:cubicBezTo>
                  <a:cubicBezTo>
                    <a:pt x="31" y="244"/>
                    <a:pt x="183" y="92"/>
                    <a:pt x="274" y="1"/>
                  </a:cubicBezTo>
                  <a:cubicBezTo>
                    <a:pt x="365" y="92"/>
                    <a:pt x="517" y="153"/>
                    <a:pt x="547" y="244"/>
                  </a:cubicBezTo>
                  <a:cubicBezTo>
                    <a:pt x="547" y="366"/>
                    <a:pt x="456" y="457"/>
                    <a:pt x="335" y="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1" name="Google Shape;5011;p49"/>
            <p:cNvSpPr/>
            <p:nvPr/>
          </p:nvSpPr>
          <p:spPr>
            <a:xfrm>
              <a:off x="5339425" y="409510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274"/>
                  </a:moveTo>
                  <a:cubicBezTo>
                    <a:pt x="487" y="396"/>
                    <a:pt x="396" y="548"/>
                    <a:pt x="335" y="548"/>
                  </a:cubicBezTo>
                  <a:cubicBezTo>
                    <a:pt x="244" y="548"/>
                    <a:pt x="92" y="396"/>
                    <a:pt x="0" y="305"/>
                  </a:cubicBezTo>
                  <a:cubicBezTo>
                    <a:pt x="92" y="213"/>
                    <a:pt x="183" y="61"/>
                    <a:pt x="274" y="31"/>
                  </a:cubicBezTo>
                  <a:cubicBezTo>
                    <a:pt x="396" y="1"/>
                    <a:pt x="487" y="153"/>
                    <a:pt x="63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2" name="Google Shape;5012;p49"/>
            <p:cNvSpPr/>
            <p:nvPr/>
          </p:nvSpPr>
          <p:spPr>
            <a:xfrm>
              <a:off x="5480000" y="4095100"/>
              <a:ext cx="12950" cy="17500"/>
            </a:xfrm>
            <a:custGeom>
              <a:avLst/>
              <a:gdLst/>
              <a:ahLst/>
              <a:cxnLst/>
              <a:rect l="l" t="t" r="r" b="b"/>
              <a:pathLst>
                <a:path w="518" h="700" extrusionOk="0">
                  <a:moveTo>
                    <a:pt x="274" y="700"/>
                  </a:moveTo>
                  <a:cubicBezTo>
                    <a:pt x="153" y="517"/>
                    <a:pt x="1" y="396"/>
                    <a:pt x="1" y="305"/>
                  </a:cubicBezTo>
                  <a:cubicBezTo>
                    <a:pt x="31" y="213"/>
                    <a:pt x="183" y="122"/>
                    <a:pt x="27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17" y="396"/>
                    <a:pt x="396" y="517"/>
                    <a:pt x="274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3" name="Google Shape;5013;p49"/>
            <p:cNvSpPr/>
            <p:nvPr/>
          </p:nvSpPr>
          <p:spPr>
            <a:xfrm>
              <a:off x="5620575" y="40951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5" y="700"/>
                  </a:moveTo>
                  <a:cubicBezTo>
                    <a:pt x="153" y="517"/>
                    <a:pt x="1" y="396"/>
                    <a:pt x="1" y="305"/>
                  </a:cubicBezTo>
                  <a:cubicBezTo>
                    <a:pt x="31" y="213"/>
                    <a:pt x="183" y="122"/>
                    <a:pt x="305" y="1"/>
                  </a:cubicBezTo>
                  <a:cubicBezTo>
                    <a:pt x="366" y="92"/>
                    <a:pt x="518" y="183"/>
                    <a:pt x="518" y="274"/>
                  </a:cubicBezTo>
                  <a:cubicBezTo>
                    <a:pt x="548" y="396"/>
                    <a:pt x="396" y="517"/>
                    <a:pt x="305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4" name="Google Shape;5014;p49"/>
            <p:cNvSpPr/>
            <p:nvPr/>
          </p:nvSpPr>
          <p:spPr>
            <a:xfrm>
              <a:off x="5760400" y="40951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5" y="700"/>
                  </a:moveTo>
                  <a:cubicBezTo>
                    <a:pt x="183" y="517"/>
                    <a:pt x="1" y="396"/>
                    <a:pt x="31" y="305"/>
                  </a:cubicBezTo>
                  <a:cubicBezTo>
                    <a:pt x="31" y="213"/>
                    <a:pt x="213" y="122"/>
                    <a:pt x="305" y="1"/>
                  </a:cubicBezTo>
                  <a:cubicBezTo>
                    <a:pt x="396" y="92"/>
                    <a:pt x="517" y="183"/>
                    <a:pt x="548" y="274"/>
                  </a:cubicBezTo>
                  <a:cubicBezTo>
                    <a:pt x="548" y="396"/>
                    <a:pt x="426" y="517"/>
                    <a:pt x="305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5" name="Google Shape;5015;p49"/>
            <p:cNvSpPr/>
            <p:nvPr/>
          </p:nvSpPr>
          <p:spPr>
            <a:xfrm>
              <a:off x="5900975" y="40951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5" y="700"/>
                  </a:moveTo>
                  <a:cubicBezTo>
                    <a:pt x="153" y="517"/>
                    <a:pt x="1" y="396"/>
                    <a:pt x="31" y="305"/>
                  </a:cubicBezTo>
                  <a:cubicBezTo>
                    <a:pt x="31" y="213"/>
                    <a:pt x="214" y="122"/>
                    <a:pt x="305" y="1"/>
                  </a:cubicBezTo>
                  <a:cubicBezTo>
                    <a:pt x="366" y="92"/>
                    <a:pt x="518" y="183"/>
                    <a:pt x="548" y="274"/>
                  </a:cubicBezTo>
                  <a:cubicBezTo>
                    <a:pt x="548" y="396"/>
                    <a:pt x="426" y="517"/>
                    <a:pt x="305" y="7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6" name="Google Shape;5016;p49"/>
            <p:cNvSpPr/>
            <p:nvPr/>
          </p:nvSpPr>
          <p:spPr>
            <a:xfrm>
              <a:off x="6039275" y="4095850"/>
              <a:ext cx="16000" cy="12950"/>
            </a:xfrm>
            <a:custGeom>
              <a:avLst/>
              <a:gdLst/>
              <a:ahLst/>
              <a:cxnLst/>
              <a:rect l="l" t="t" r="r" b="b"/>
              <a:pathLst>
                <a:path w="640" h="518" extrusionOk="0">
                  <a:moveTo>
                    <a:pt x="1" y="244"/>
                  </a:moveTo>
                  <a:cubicBezTo>
                    <a:pt x="153" y="123"/>
                    <a:pt x="274" y="1"/>
                    <a:pt x="366" y="1"/>
                  </a:cubicBezTo>
                  <a:cubicBezTo>
                    <a:pt x="457" y="31"/>
                    <a:pt x="548" y="183"/>
                    <a:pt x="639" y="305"/>
                  </a:cubicBezTo>
                  <a:cubicBezTo>
                    <a:pt x="548" y="366"/>
                    <a:pt x="457" y="518"/>
                    <a:pt x="366" y="518"/>
                  </a:cubicBezTo>
                  <a:cubicBezTo>
                    <a:pt x="274" y="518"/>
                    <a:pt x="153" y="396"/>
                    <a:pt x="1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7" name="Google Shape;5017;p49"/>
            <p:cNvSpPr/>
            <p:nvPr/>
          </p:nvSpPr>
          <p:spPr>
            <a:xfrm>
              <a:off x="6182150" y="409510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274"/>
                  </a:moveTo>
                  <a:cubicBezTo>
                    <a:pt x="487" y="426"/>
                    <a:pt x="395" y="548"/>
                    <a:pt x="304" y="548"/>
                  </a:cubicBezTo>
                  <a:cubicBezTo>
                    <a:pt x="213" y="548"/>
                    <a:pt x="91" y="426"/>
                    <a:pt x="0" y="335"/>
                  </a:cubicBezTo>
                  <a:cubicBezTo>
                    <a:pt x="91" y="244"/>
                    <a:pt x="152" y="92"/>
                    <a:pt x="274" y="31"/>
                  </a:cubicBezTo>
                  <a:cubicBezTo>
                    <a:pt x="395" y="1"/>
                    <a:pt x="487" y="153"/>
                    <a:pt x="63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8" name="Google Shape;5018;p49"/>
            <p:cNvSpPr/>
            <p:nvPr/>
          </p:nvSpPr>
          <p:spPr>
            <a:xfrm>
              <a:off x="5269525" y="41657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6" y="426"/>
                    <a:pt x="365" y="547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122" y="183"/>
                    <a:pt x="213" y="31"/>
                    <a:pt x="334" y="31"/>
                  </a:cubicBezTo>
                  <a:cubicBezTo>
                    <a:pt x="426" y="0"/>
                    <a:pt x="486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9" name="Google Shape;5019;p49"/>
            <p:cNvSpPr/>
            <p:nvPr/>
          </p:nvSpPr>
          <p:spPr>
            <a:xfrm>
              <a:off x="5409325" y="41657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669"/>
                  </a:moveTo>
                  <a:cubicBezTo>
                    <a:pt x="153" y="487"/>
                    <a:pt x="1" y="365"/>
                    <a:pt x="31" y="274"/>
                  </a:cubicBezTo>
                  <a:cubicBezTo>
                    <a:pt x="62" y="213"/>
                    <a:pt x="214" y="92"/>
                    <a:pt x="305" y="0"/>
                  </a:cubicBezTo>
                  <a:cubicBezTo>
                    <a:pt x="396" y="92"/>
                    <a:pt x="548" y="183"/>
                    <a:pt x="548" y="274"/>
                  </a:cubicBezTo>
                  <a:cubicBezTo>
                    <a:pt x="548" y="396"/>
                    <a:pt x="426" y="487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0" name="Google Shape;5020;p49"/>
            <p:cNvSpPr/>
            <p:nvPr/>
          </p:nvSpPr>
          <p:spPr>
            <a:xfrm>
              <a:off x="5549925" y="41657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6" y="396"/>
                    <a:pt x="395" y="547"/>
                    <a:pt x="274" y="547"/>
                  </a:cubicBezTo>
                  <a:cubicBezTo>
                    <a:pt x="182" y="517"/>
                    <a:pt x="91" y="396"/>
                    <a:pt x="0" y="304"/>
                  </a:cubicBezTo>
                  <a:cubicBezTo>
                    <a:pt x="91" y="213"/>
                    <a:pt x="152" y="61"/>
                    <a:pt x="274" y="31"/>
                  </a:cubicBezTo>
                  <a:cubicBezTo>
                    <a:pt x="395" y="0"/>
                    <a:pt x="486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1" name="Google Shape;5021;p49"/>
            <p:cNvSpPr/>
            <p:nvPr/>
          </p:nvSpPr>
          <p:spPr>
            <a:xfrm>
              <a:off x="5689725" y="4162725"/>
              <a:ext cx="14475" cy="16750"/>
            </a:xfrm>
            <a:custGeom>
              <a:avLst/>
              <a:gdLst/>
              <a:ahLst/>
              <a:cxnLst/>
              <a:rect l="l" t="t" r="r" b="b"/>
              <a:pathLst>
                <a:path w="579" h="670" extrusionOk="0">
                  <a:moveTo>
                    <a:pt x="305" y="1"/>
                  </a:moveTo>
                  <a:cubicBezTo>
                    <a:pt x="426" y="183"/>
                    <a:pt x="578" y="305"/>
                    <a:pt x="548" y="396"/>
                  </a:cubicBezTo>
                  <a:cubicBezTo>
                    <a:pt x="548" y="487"/>
                    <a:pt x="426" y="578"/>
                    <a:pt x="335" y="669"/>
                  </a:cubicBezTo>
                  <a:cubicBezTo>
                    <a:pt x="244" y="578"/>
                    <a:pt x="92" y="487"/>
                    <a:pt x="62" y="396"/>
                  </a:cubicBezTo>
                  <a:cubicBezTo>
                    <a:pt x="1" y="274"/>
                    <a:pt x="183" y="183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2" name="Google Shape;5022;p49"/>
            <p:cNvSpPr/>
            <p:nvPr/>
          </p:nvSpPr>
          <p:spPr>
            <a:xfrm>
              <a:off x="5828025" y="41657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1" y="274"/>
                  </a:moveTo>
                  <a:cubicBezTo>
                    <a:pt x="183" y="152"/>
                    <a:pt x="305" y="0"/>
                    <a:pt x="396" y="31"/>
                  </a:cubicBezTo>
                  <a:cubicBezTo>
                    <a:pt x="487" y="61"/>
                    <a:pt x="578" y="213"/>
                    <a:pt x="670" y="304"/>
                  </a:cubicBezTo>
                  <a:cubicBezTo>
                    <a:pt x="578" y="396"/>
                    <a:pt x="487" y="517"/>
                    <a:pt x="396" y="517"/>
                  </a:cubicBezTo>
                  <a:cubicBezTo>
                    <a:pt x="274" y="547"/>
                    <a:pt x="183" y="396"/>
                    <a:pt x="1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3" name="Google Shape;5023;p49"/>
            <p:cNvSpPr/>
            <p:nvPr/>
          </p:nvSpPr>
          <p:spPr>
            <a:xfrm>
              <a:off x="5970900" y="41657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7" y="396"/>
                    <a:pt x="395" y="547"/>
                    <a:pt x="304" y="547"/>
                  </a:cubicBezTo>
                  <a:cubicBezTo>
                    <a:pt x="183" y="517"/>
                    <a:pt x="91" y="396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395" y="0"/>
                    <a:pt x="51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4" name="Google Shape;5024;p49"/>
            <p:cNvSpPr/>
            <p:nvPr/>
          </p:nvSpPr>
          <p:spPr>
            <a:xfrm>
              <a:off x="6111475" y="41657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517" y="396"/>
                    <a:pt x="396" y="547"/>
                    <a:pt x="304" y="547"/>
                  </a:cubicBezTo>
                  <a:cubicBezTo>
                    <a:pt x="213" y="517"/>
                    <a:pt x="122" y="396"/>
                    <a:pt x="0" y="304"/>
                  </a:cubicBezTo>
                  <a:cubicBezTo>
                    <a:pt x="92" y="213"/>
                    <a:pt x="183" y="61"/>
                    <a:pt x="304" y="31"/>
                  </a:cubicBezTo>
                  <a:cubicBezTo>
                    <a:pt x="396" y="0"/>
                    <a:pt x="48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5" name="Google Shape;5025;p49"/>
            <p:cNvSpPr/>
            <p:nvPr/>
          </p:nvSpPr>
          <p:spPr>
            <a:xfrm>
              <a:off x="5198850" y="4236450"/>
              <a:ext cx="16725" cy="12925"/>
            </a:xfrm>
            <a:custGeom>
              <a:avLst/>
              <a:gdLst/>
              <a:ahLst/>
              <a:cxnLst/>
              <a:rect l="l" t="t" r="r" b="b"/>
              <a:pathLst>
                <a:path w="669" h="517" extrusionOk="0">
                  <a:moveTo>
                    <a:pt x="669" y="243"/>
                  </a:moveTo>
                  <a:cubicBezTo>
                    <a:pt x="487" y="365"/>
                    <a:pt x="395" y="517"/>
                    <a:pt x="304" y="517"/>
                  </a:cubicBezTo>
                  <a:cubicBezTo>
                    <a:pt x="243" y="486"/>
                    <a:pt x="122" y="335"/>
                    <a:pt x="0" y="243"/>
                  </a:cubicBezTo>
                  <a:cubicBezTo>
                    <a:pt x="91" y="152"/>
                    <a:pt x="183" y="31"/>
                    <a:pt x="274" y="0"/>
                  </a:cubicBezTo>
                  <a:cubicBezTo>
                    <a:pt x="365" y="0"/>
                    <a:pt x="487" y="122"/>
                    <a:pt x="669" y="2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6" name="Google Shape;5026;p49"/>
            <p:cNvSpPr/>
            <p:nvPr/>
          </p:nvSpPr>
          <p:spPr>
            <a:xfrm>
              <a:off x="5339425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1"/>
                  </a:moveTo>
                  <a:cubicBezTo>
                    <a:pt x="396" y="153"/>
                    <a:pt x="548" y="274"/>
                    <a:pt x="548" y="365"/>
                  </a:cubicBezTo>
                  <a:cubicBezTo>
                    <a:pt x="517" y="457"/>
                    <a:pt x="396" y="578"/>
                    <a:pt x="304" y="669"/>
                  </a:cubicBezTo>
                  <a:cubicBezTo>
                    <a:pt x="213" y="578"/>
                    <a:pt x="61" y="487"/>
                    <a:pt x="31" y="365"/>
                  </a:cubicBezTo>
                  <a:cubicBezTo>
                    <a:pt x="0" y="244"/>
                    <a:pt x="152" y="183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7" name="Google Shape;5027;p49"/>
            <p:cNvSpPr/>
            <p:nvPr/>
          </p:nvSpPr>
          <p:spPr>
            <a:xfrm>
              <a:off x="5480000" y="4235675"/>
              <a:ext cx="15975" cy="14475"/>
            </a:xfrm>
            <a:custGeom>
              <a:avLst/>
              <a:gdLst/>
              <a:ahLst/>
              <a:cxnLst/>
              <a:rect l="l" t="t" r="r" b="b"/>
              <a:pathLst>
                <a:path w="639" h="579" extrusionOk="0">
                  <a:moveTo>
                    <a:pt x="639" y="335"/>
                  </a:moveTo>
                  <a:cubicBezTo>
                    <a:pt x="457" y="426"/>
                    <a:pt x="365" y="578"/>
                    <a:pt x="274" y="548"/>
                  </a:cubicBezTo>
                  <a:cubicBezTo>
                    <a:pt x="183" y="517"/>
                    <a:pt x="92" y="396"/>
                    <a:pt x="1" y="305"/>
                  </a:cubicBezTo>
                  <a:cubicBezTo>
                    <a:pt x="92" y="183"/>
                    <a:pt x="183" y="62"/>
                    <a:pt x="305" y="31"/>
                  </a:cubicBezTo>
                  <a:cubicBezTo>
                    <a:pt x="426" y="1"/>
                    <a:pt x="487" y="183"/>
                    <a:pt x="639" y="3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8" name="Google Shape;5028;p49"/>
            <p:cNvSpPr/>
            <p:nvPr/>
          </p:nvSpPr>
          <p:spPr>
            <a:xfrm>
              <a:off x="5619825" y="42356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6"/>
                    <a:pt x="31" y="305"/>
                  </a:cubicBezTo>
                  <a:cubicBezTo>
                    <a:pt x="61" y="214"/>
                    <a:pt x="213" y="122"/>
                    <a:pt x="335" y="1"/>
                  </a:cubicBezTo>
                  <a:cubicBezTo>
                    <a:pt x="396" y="122"/>
                    <a:pt x="548" y="214"/>
                    <a:pt x="548" y="305"/>
                  </a:cubicBezTo>
                  <a:cubicBezTo>
                    <a:pt x="548" y="396"/>
                    <a:pt x="426" y="51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9" name="Google Shape;5029;p49"/>
            <p:cNvSpPr/>
            <p:nvPr/>
          </p:nvSpPr>
          <p:spPr>
            <a:xfrm>
              <a:off x="5760400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1"/>
                  </a:moveTo>
                  <a:cubicBezTo>
                    <a:pt x="426" y="153"/>
                    <a:pt x="548" y="274"/>
                    <a:pt x="548" y="365"/>
                  </a:cubicBezTo>
                  <a:cubicBezTo>
                    <a:pt x="548" y="457"/>
                    <a:pt x="396" y="578"/>
                    <a:pt x="305" y="669"/>
                  </a:cubicBezTo>
                  <a:cubicBezTo>
                    <a:pt x="213" y="578"/>
                    <a:pt x="61" y="487"/>
                    <a:pt x="31" y="365"/>
                  </a:cubicBezTo>
                  <a:cubicBezTo>
                    <a:pt x="1" y="244"/>
                    <a:pt x="153" y="183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0" name="Google Shape;5030;p49"/>
            <p:cNvSpPr/>
            <p:nvPr/>
          </p:nvSpPr>
          <p:spPr>
            <a:xfrm>
              <a:off x="5900975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274" y="1"/>
                  </a:moveTo>
                  <a:cubicBezTo>
                    <a:pt x="396" y="153"/>
                    <a:pt x="548" y="274"/>
                    <a:pt x="548" y="365"/>
                  </a:cubicBezTo>
                  <a:cubicBezTo>
                    <a:pt x="548" y="457"/>
                    <a:pt x="396" y="578"/>
                    <a:pt x="305" y="669"/>
                  </a:cubicBezTo>
                  <a:cubicBezTo>
                    <a:pt x="214" y="578"/>
                    <a:pt x="62" y="487"/>
                    <a:pt x="31" y="365"/>
                  </a:cubicBezTo>
                  <a:cubicBezTo>
                    <a:pt x="1" y="244"/>
                    <a:pt x="153" y="183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5031;p49"/>
            <p:cNvSpPr/>
            <p:nvPr/>
          </p:nvSpPr>
          <p:spPr>
            <a:xfrm>
              <a:off x="6041575" y="423567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517"/>
                    <a:pt x="0" y="396"/>
                    <a:pt x="30" y="305"/>
                  </a:cubicBezTo>
                  <a:cubicBezTo>
                    <a:pt x="30" y="214"/>
                    <a:pt x="182" y="92"/>
                    <a:pt x="304" y="1"/>
                  </a:cubicBezTo>
                  <a:cubicBezTo>
                    <a:pt x="365" y="92"/>
                    <a:pt x="517" y="183"/>
                    <a:pt x="517" y="274"/>
                  </a:cubicBezTo>
                  <a:cubicBezTo>
                    <a:pt x="547" y="396"/>
                    <a:pt x="426" y="48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5032;p49"/>
            <p:cNvSpPr/>
            <p:nvPr/>
          </p:nvSpPr>
          <p:spPr>
            <a:xfrm>
              <a:off x="6181375" y="423340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1"/>
                  </a:moveTo>
                  <a:cubicBezTo>
                    <a:pt x="426" y="183"/>
                    <a:pt x="548" y="274"/>
                    <a:pt x="548" y="365"/>
                  </a:cubicBezTo>
                  <a:cubicBezTo>
                    <a:pt x="548" y="457"/>
                    <a:pt x="396" y="548"/>
                    <a:pt x="305" y="669"/>
                  </a:cubicBezTo>
                  <a:cubicBezTo>
                    <a:pt x="214" y="548"/>
                    <a:pt x="62" y="487"/>
                    <a:pt x="31" y="365"/>
                  </a:cubicBezTo>
                  <a:cubicBezTo>
                    <a:pt x="1" y="244"/>
                    <a:pt x="183" y="183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5033;p49"/>
            <p:cNvSpPr/>
            <p:nvPr/>
          </p:nvSpPr>
          <p:spPr>
            <a:xfrm>
              <a:off x="5269525" y="4305600"/>
              <a:ext cx="16725" cy="14450"/>
            </a:xfrm>
            <a:custGeom>
              <a:avLst/>
              <a:gdLst/>
              <a:ahLst/>
              <a:cxnLst/>
              <a:rect l="l" t="t" r="r" b="b"/>
              <a:pathLst>
                <a:path w="669" h="578" extrusionOk="0">
                  <a:moveTo>
                    <a:pt x="669" y="274"/>
                  </a:moveTo>
                  <a:cubicBezTo>
                    <a:pt x="486" y="426"/>
                    <a:pt x="395" y="578"/>
                    <a:pt x="304" y="547"/>
                  </a:cubicBezTo>
                  <a:cubicBezTo>
                    <a:pt x="213" y="547"/>
                    <a:pt x="91" y="426"/>
                    <a:pt x="0" y="335"/>
                  </a:cubicBezTo>
                  <a:cubicBezTo>
                    <a:pt x="91" y="243"/>
                    <a:pt x="182" y="91"/>
                    <a:pt x="274" y="61"/>
                  </a:cubicBezTo>
                  <a:cubicBezTo>
                    <a:pt x="395" y="0"/>
                    <a:pt x="456" y="18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5034;p49"/>
            <p:cNvSpPr/>
            <p:nvPr/>
          </p:nvSpPr>
          <p:spPr>
            <a:xfrm>
              <a:off x="5410100" y="43063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305"/>
                  </a:moveTo>
                  <a:cubicBezTo>
                    <a:pt x="456" y="426"/>
                    <a:pt x="335" y="548"/>
                    <a:pt x="243" y="517"/>
                  </a:cubicBezTo>
                  <a:cubicBezTo>
                    <a:pt x="183" y="517"/>
                    <a:pt x="61" y="365"/>
                    <a:pt x="0" y="274"/>
                  </a:cubicBezTo>
                  <a:cubicBezTo>
                    <a:pt x="91" y="183"/>
                    <a:pt x="183" y="31"/>
                    <a:pt x="304" y="1"/>
                  </a:cubicBezTo>
                  <a:cubicBezTo>
                    <a:pt x="426" y="1"/>
                    <a:pt x="487" y="153"/>
                    <a:pt x="63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5035;p49"/>
            <p:cNvSpPr/>
            <p:nvPr/>
          </p:nvSpPr>
          <p:spPr>
            <a:xfrm>
              <a:off x="5549925" y="43063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5"/>
                  </a:moveTo>
                  <a:cubicBezTo>
                    <a:pt x="486" y="396"/>
                    <a:pt x="365" y="548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91" y="183"/>
                    <a:pt x="182" y="31"/>
                    <a:pt x="304" y="31"/>
                  </a:cubicBezTo>
                  <a:cubicBezTo>
                    <a:pt x="426" y="1"/>
                    <a:pt x="486" y="153"/>
                    <a:pt x="66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5036;p49"/>
            <p:cNvSpPr/>
            <p:nvPr/>
          </p:nvSpPr>
          <p:spPr>
            <a:xfrm>
              <a:off x="5690500" y="43063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7" y="396"/>
                    <a:pt x="365" y="548"/>
                    <a:pt x="274" y="517"/>
                  </a:cubicBezTo>
                  <a:cubicBezTo>
                    <a:pt x="183" y="517"/>
                    <a:pt x="91" y="365"/>
                    <a:pt x="0" y="274"/>
                  </a:cubicBezTo>
                  <a:cubicBezTo>
                    <a:pt x="91" y="183"/>
                    <a:pt x="183" y="31"/>
                    <a:pt x="304" y="31"/>
                  </a:cubicBezTo>
                  <a:cubicBezTo>
                    <a:pt x="42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5037;p49"/>
            <p:cNvSpPr/>
            <p:nvPr/>
          </p:nvSpPr>
          <p:spPr>
            <a:xfrm>
              <a:off x="5831075" y="4305600"/>
              <a:ext cx="12950" cy="17500"/>
            </a:xfrm>
            <a:custGeom>
              <a:avLst/>
              <a:gdLst/>
              <a:ahLst/>
              <a:cxnLst/>
              <a:rect l="l" t="t" r="r" b="b"/>
              <a:pathLst>
                <a:path w="518" h="700" extrusionOk="0">
                  <a:moveTo>
                    <a:pt x="274" y="699"/>
                  </a:moveTo>
                  <a:cubicBezTo>
                    <a:pt x="152" y="517"/>
                    <a:pt x="0" y="395"/>
                    <a:pt x="0" y="304"/>
                  </a:cubicBezTo>
                  <a:cubicBezTo>
                    <a:pt x="31" y="213"/>
                    <a:pt x="183" y="122"/>
                    <a:pt x="274" y="0"/>
                  </a:cubicBezTo>
                  <a:cubicBezTo>
                    <a:pt x="365" y="91"/>
                    <a:pt x="517" y="183"/>
                    <a:pt x="517" y="304"/>
                  </a:cubicBezTo>
                  <a:cubicBezTo>
                    <a:pt x="517" y="395"/>
                    <a:pt x="396" y="517"/>
                    <a:pt x="274" y="6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5038;p49"/>
            <p:cNvSpPr/>
            <p:nvPr/>
          </p:nvSpPr>
          <p:spPr>
            <a:xfrm>
              <a:off x="5971650" y="43056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274" y="699"/>
                  </a:moveTo>
                  <a:cubicBezTo>
                    <a:pt x="153" y="517"/>
                    <a:pt x="1" y="395"/>
                    <a:pt x="1" y="304"/>
                  </a:cubicBezTo>
                  <a:cubicBezTo>
                    <a:pt x="31" y="213"/>
                    <a:pt x="183" y="122"/>
                    <a:pt x="274" y="0"/>
                  </a:cubicBezTo>
                  <a:cubicBezTo>
                    <a:pt x="365" y="91"/>
                    <a:pt x="517" y="183"/>
                    <a:pt x="517" y="304"/>
                  </a:cubicBezTo>
                  <a:cubicBezTo>
                    <a:pt x="548" y="395"/>
                    <a:pt x="396" y="517"/>
                    <a:pt x="274" y="6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5039;p49"/>
            <p:cNvSpPr/>
            <p:nvPr/>
          </p:nvSpPr>
          <p:spPr>
            <a:xfrm>
              <a:off x="6111475" y="4305600"/>
              <a:ext cx="13700" cy="17500"/>
            </a:xfrm>
            <a:custGeom>
              <a:avLst/>
              <a:gdLst/>
              <a:ahLst/>
              <a:cxnLst/>
              <a:rect l="l" t="t" r="r" b="b"/>
              <a:pathLst>
                <a:path w="548" h="700" extrusionOk="0">
                  <a:moveTo>
                    <a:pt x="304" y="699"/>
                  </a:moveTo>
                  <a:cubicBezTo>
                    <a:pt x="152" y="517"/>
                    <a:pt x="0" y="395"/>
                    <a:pt x="31" y="304"/>
                  </a:cubicBezTo>
                  <a:cubicBezTo>
                    <a:pt x="61" y="213"/>
                    <a:pt x="213" y="122"/>
                    <a:pt x="304" y="0"/>
                  </a:cubicBezTo>
                  <a:cubicBezTo>
                    <a:pt x="396" y="91"/>
                    <a:pt x="548" y="183"/>
                    <a:pt x="548" y="304"/>
                  </a:cubicBezTo>
                  <a:cubicBezTo>
                    <a:pt x="548" y="395"/>
                    <a:pt x="426" y="517"/>
                    <a:pt x="304" y="6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5040;p49"/>
            <p:cNvSpPr/>
            <p:nvPr/>
          </p:nvSpPr>
          <p:spPr>
            <a:xfrm>
              <a:off x="5198850" y="4376250"/>
              <a:ext cx="16725" cy="14475"/>
            </a:xfrm>
            <a:custGeom>
              <a:avLst/>
              <a:gdLst/>
              <a:ahLst/>
              <a:cxnLst/>
              <a:rect l="l" t="t" r="r" b="b"/>
              <a:pathLst>
                <a:path w="669" h="579" extrusionOk="0">
                  <a:moveTo>
                    <a:pt x="669" y="275"/>
                  </a:moveTo>
                  <a:cubicBezTo>
                    <a:pt x="487" y="396"/>
                    <a:pt x="365" y="578"/>
                    <a:pt x="304" y="548"/>
                  </a:cubicBezTo>
                  <a:cubicBezTo>
                    <a:pt x="243" y="518"/>
                    <a:pt x="91" y="366"/>
                    <a:pt x="0" y="275"/>
                  </a:cubicBezTo>
                  <a:cubicBezTo>
                    <a:pt x="91" y="183"/>
                    <a:pt x="183" y="31"/>
                    <a:pt x="304" y="31"/>
                  </a:cubicBezTo>
                  <a:cubicBezTo>
                    <a:pt x="395" y="1"/>
                    <a:pt x="487" y="153"/>
                    <a:pt x="669" y="2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5041;p49"/>
            <p:cNvSpPr/>
            <p:nvPr/>
          </p:nvSpPr>
          <p:spPr>
            <a:xfrm>
              <a:off x="5338675" y="4373225"/>
              <a:ext cx="14450" cy="16750"/>
            </a:xfrm>
            <a:custGeom>
              <a:avLst/>
              <a:gdLst/>
              <a:ahLst/>
              <a:cxnLst/>
              <a:rect l="l" t="t" r="r" b="b"/>
              <a:pathLst>
                <a:path w="578" h="670" extrusionOk="0">
                  <a:moveTo>
                    <a:pt x="304" y="0"/>
                  </a:moveTo>
                  <a:cubicBezTo>
                    <a:pt x="426" y="183"/>
                    <a:pt x="578" y="304"/>
                    <a:pt x="547" y="396"/>
                  </a:cubicBezTo>
                  <a:cubicBezTo>
                    <a:pt x="547" y="487"/>
                    <a:pt x="426" y="578"/>
                    <a:pt x="334" y="669"/>
                  </a:cubicBezTo>
                  <a:cubicBezTo>
                    <a:pt x="243" y="578"/>
                    <a:pt x="61" y="487"/>
                    <a:pt x="30" y="396"/>
                  </a:cubicBezTo>
                  <a:cubicBezTo>
                    <a:pt x="0" y="274"/>
                    <a:pt x="182" y="183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5042;p49"/>
            <p:cNvSpPr/>
            <p:nvPr/>
          </p:nvSpPr>
          <p:spPr>
            <a:xfrm>
              <a:off x="5479250" y="437702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669" y="274"/>
                  </a:moveTo>
                  <a:cubicBezTo>
                    <a:pt x="517" y="395"/>
                    <a:pt x="365" y="517"/>
                    <a:pt x="304" y="517"/>
                  </a:cubicBezTo>
                  <a:cubicBezTo>
                    <a:pt x="213" y="487"/>
                    <a:pt x="91" y="304"/>
                    <a:pt x="0" y="213"/>
                  </a:cubicBezTo>
                  <a:cubicBezTo>
                    <a:pt x="122" y="152"/>
                    <a:pt x="213" y="0"/>
                    <a:pt x="304" y="0"/>
                  </a:cubicBezTo>
                  <a:cubicBezTo>
                    <a:pt x="426" y="0"/>
                    <a:pt x="517" y="15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5043;p49"/>
            <p:cNvSpPr/>
            <p:nvPr/>
          </p:nvSpPr>
          <p:spPr>
            <a:xfrm>
              <a:off x="5619825" y="4376250"/>
              <a:ext cx="16750" cy="13725"/>
            </a:xfrm>
            <a:custGeom>
              <a:avLst/>
              <a:gdLst/>
              <a:ahLst/>
              <a:cxnLst/>
              <a:rect l="l" t="t" r="r" b="b"/>
              <a:pathLst>
                <a:path w="670" h="549" extrusionOk="0">
                  <a:moveTo>
                    <a:pt x="669" y="305"/>
                  </a:moveTo>
                  <a:cubicBezTo>
                    <a:pt x="487" y="426"/>
                    <a:pt x="396" y="548"/>
                    <a:pt x="304" y="548"/>
                  </a:cubicBezTo>
                  <a:cubicBezTo>
                    <a:pt x="183" y="518"/>
                    <a:pt x="92" y="396"/>
                    <a:pt x="0" y="305"/>
                  </a:cubicBezTo>
                  <a:cubicBezTo>
                    <a:pt x="122" y="214"/>
                    <a:pt x="213" y="62"/>
                    <a:pt x="304" y="31"/>
                  </a:cubicBezTo>
                  <a:cubicBezTo>
                    <a:pt x="426" y="1"/>
                    <a:pt x="517" y="183"/>
                    <a:pt x="66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5044;p49"/>
            <p:cNvSpPr/>
            <p:nvPr/>
          </p:nvSpPr>
          <p:spPr>
            <a:xfrm>
              <a:off x="5760400" y="437322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0"/>
                  </a:moveTo>
                  <a:cubicBezTo>
                    <a:pt x="426" y="183"/>
                    <a:pt x="548" y="304"/>
                    <a:pt x="548" y="396"/>
                  </a:cubicBezTo>
                  <a:cubicBezTo>
                    <a:pt x="517" y="487"/>
                    <a:pt x="396" y="578"/>
                    <a:pt x="305" y="669"/>
                  </a:cubicBezTo>
                  <a:cubicBezTo>
                    <a:pt x="213" y="578"/>
                    <a:pt x="61" y="487"/>
                    <a:pt x="31" y="396"/>
                  </a:cubicBezTo>
                  <a:cubicBezTo>
                    <a:pt x="1" y="274"/>
                    <a:pt x="15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5045;p49"/>
            <p:cNvSpPr/>
            <p:nvPr/>
          </p:nvSpPr>
          <p:spPr>
            <a:xfrm>
              <a:off x="5900975" y="437625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670"/>
                  </a:moveTo>
                  <a:cubicBezTo>
                    <a:pt x="183" y="518"/>
                    <a:pt x="1" y="396"/>
                    <a:pt x="31" y="305"/>
                  </a:cubicBezTo>
                  <a:cubicBezTo>
                    <a:pt x="31" y="244"/>
                    <a:pt x="183" y="123"/>
                    <a:pt x="274" y="1"/>
                  </a:cubicBezTo>
                  <a:cubicBezTo>
                    <a:pt x="366" y="92"/>
                    <a:pt x="518" y="183"/>
                    <a:pt x="548" y="275"/>
                  </a:cubicBezTo>
                  <a:cubicBezTo>
                    <a:pt x="548" y="366"/>
                    <a:pt x="426" y="487"/>
                    <a:pt x="305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5046;p49"/>
            <p:cNvSpPr/>
            <p:nvPr/>
          </p:nvSpPr>
          <p:spPr>
            <a:xfrm>
              <a:off x="6041575" y="437625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70"/>
                  </a:moveTo>
                  <a:cubicBezTo>
                    <a:pt x="182" y="518"/>
                    <a:pt x="0" y="396"/>
                    <a:pt x="30" y="305"/>
                  </a:cubicBezTo>
                  <a:cubicBezTo>
                    <a:pt x="30" y="244"/>
                    <a:pt x="182" y="123"/>
                    <a:pt x="274" y="1"/>
                  </a:cubicBezTo>
                  <a:cubicBezTo>
                    <a:pt x="365" y="92"/>
                    <a:pt x="517" y="183"/>
                    <a:pt x="517" y="275"/>
                  </a:cubicBezTo>
                  <a:cubicBezTo>
                    <a:pt x="547" y="366"/>
                    <a:pt x="426" y="487"/>
                    <a:pt x="304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5047;p49"/>
            <p:cNvSpPr/>
            <p:nvPr/>
          </p:nvSpPr>
          <p:spPr>
            <a:xfrm>
              <a:off x="6181375" y="4373225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5" y="0"/>
                  </a:moveTo>
                  <a:cubicBezTo>
                    <a:pt x="426" y="183"/>
                    <a:pt x="548" y="304"/>
                    <a:pt x="548" y="396"/>
                  </a:cubicBezTo>
                  <a:cubicBezTo>
                    <a:pt x="548" y="487"/>
                    <a:pt x="396" y="578"/>
                    <a:pt x="305" y="669"/>
                  </a:cubicBezTo>
                  <a:cubicBezTo>
                    <a:pt x="214" y="578"/>
                    <a:pt x="62" y="487"/>
                    <a:pt x="31" y="396"/>
                  </a:cubicBezTo>
                  <a:cubicBezTo>
                    <a:pt x="1" y="274"/>
                    <a:pt x="18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5048;p49"/>
            <p:cNvSpPr/>
            <p:nvPr/>
          </p:nvSpPr>
          <p:spPr>
            <a:xfrm>
              <a:off x="5269525" y="4446175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35"/>
                  </a:moveTo>
                  <a:cubicBezTo>
                    <a:pt x="486" y="426"/>
                    <a:pt x="365" y="547"/>
                    <a:pt x="274" y="547"/>
                  </a:cubicBezTo>
                  <a:cubicBezTo>
                    <a:pt x="182" y="517"/>
                    <a:pt x="91" y="395"/>
                    <a:pt x="0" y="304"/>
                  </a:cubicBezTo>
                  <a:cubicBezTo>
                    <a:pt x="122" y="213"/>
                    <a:pt x="213" y="61"/>
                    <a:pt x="334" y="31"/>
                  </a:cubicBezTo>
                  <a:cubicBezTo>
                    <a:pt x="426" y="0"/>
                    <a:pt x="486" y="213"/>
                    <a:pt x="669" y="3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5049;p49"/>
            <p:cNvSpPr/>
            <p:nvPr/>
          </p:nvSpPr>
          <p:spPr>
            <a:xfrm>
              <a:off x="5409325" y="4443900"/>
              <a:ext cx="13700" cy="15975"/>
            </a:xfrm>
            <a:custGeom>
              <a:avLst/>
              <a:gdLst/>
              <a:ahLst/>
              <a:cxnLst/>
              <a:rect l="l" t="t" r="r" b="b"/>
              <a:pathLst>
                <a:path w="548" h="639" extrusionOk="0">
                  <a:moveTo>
                    <a:pt x="335" y="0"/>
                  </a:moveTo>
                  <a:cubicBezTo>
                    <a:pt x="426" y="183"/>
                    <a:pt x="548" y="304"/>
                    <a:pt x="548" y="395"/>
                  </a:cubicBezTo>
                  <a:cubicBezTo>
                    <a:pt x="518" y="456"/>
                    <a:pt x="366" y="547"/>
                    <a:pt x="305" y="638"/>
                  </a:cubicBezTo>
                  <a:cubicBezTo>
                    <a:pt x="183" y="547"/>
                    <a:pt x="62" y="456"/>
                    <a:pt x="31" y="335"/>
                  </a:cubicBezTo>
                  <a:cubicBezTo>
                    <a:pt x="1" y="213"/>
                    <a:pt x="183" y="152"/>
                    <a:pt x="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5050;p49"/>
            <p:cNvSpPr/>
            <p:nvPr/>
          </p:nvSpPr>
          <p:spPr>
            <a:xfrm>
              <a:off x="5549925" y="444692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669" y="274"/>
                  </a:moveTo>
                  <a:cubicBezTo>
                    <a:pt x="486" y="396"/>
                    <a:pt x="395" y="517"/>
                    <a:pt x="274" y="51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91" y="183"/>
                    <a:pt x="182" y="31"/>
                    <a:pt x="304" y="1"/>
                  </a:cubicBezTo>
                  <a:cubicBezTo>
                    <a:pt x="426" y="1"/>
                    <a:pt x="486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5051;p49"/>
            <p:cNvSpPr/>
            <p:nvPr/>
          </p:nvSpPr>
          <p:spPr>
            <a:xfrm>
              <a:off x="5689725" y="4443900"/>
              <a:ext cx="14475" cy="16725"/>
            </a:xfrm>
            <a:custGeom>
              <a:avLst/>
              <a:gdLst/>
              <a:ahLst/>
              <a:cxnLst/>
              <a:rect l="l" t="t" r="r" b="b"/>
              <a:pathLst>
                <a:path w="579" h="669" extrusionOk="0">
                  <a:moveTo>
                    <a:pt x="305" y="0"/>
                  </a:moveTo>
                  <a:cubicBezTo>
                    <a:pt x="426" y="183"/>
                    <a:pt x="578" y="274"/>
                    <a:pt x="548" y="365"/>
                  </a:cubicBezTo>
                  <a:cubicBezTo>
                    <a:pt x="548" y="486"/>
                    <a:pt x="426" y="578"/>
                    <a:pt x="335" y="669"/>
                  </a:cubicBezTo>
                  <a:cubicBezTo>
                    <a:pt x="214" y="578"/>
                    <a:pt x="62" y="486"/>
                    <a:pt x="31" y="365"/>
                  </a:cubicBezTo>
                  <a:cubicBezTo>
                    <a:pt x="1" y="274"/>
                    <a:pt x="183" y="183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5052;p49"/>
            <p:cNvSpPr/>
            <p:nvPr/>
          </p:nvSpPr>
          <p:spPr>
            <a:xfrm>
              <a:off x="5831075" y="4446925"/>
              <a:ext cx="15975" cy="12950"/>
            </a:xfrm>
            <a:custGeom>
              <a:avLst/>
              <a:gdLst/>
              <a:ahLst/>
              <a:cxnLst/>
              <a:rect l="l" t="t" r="r" b="b"/>
              <a:pathLst>
                <a:path w="639" h="518" extrusionOk="0">
                  <a:moveTo>
                    <a:pt x="639" y="305"/>
                  </a:moveTo>
                  <a:cubicBezTo>
                    <a:pt x="487" y="396"/>
                    <a:pt x="365" y="517"/>
                    <a:pt x="274" y="517"/>
                  </a:cubicBezTo>
                  <a:cubicBezTo>
                    <a:pt x="183" y="517"/>
                    <a:pt x="92" y="365"/>
                    <a:pt x="0" y="274"/>
                  </a:cubicBezTo>
                  <a:cubicBezTo>
                    <a:pt x="92" y="183"/>
                    <a:pt x="183" y="31"/>
                    <a:pt x="304" y="1"/>
                  </a:cubicBezTo>
                  <a:cubicBezTo>
                    <a:pt x="426" y="1"/>
                    <a:pt x="487" y="183"/>
                    <a:pt x="639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5053;p49"/>
            <p:cNvSpPr/>
            <p:nvPr/>
          </p:nvSpPr>
          <p:spPr>
            <a:xfrm>
              <a:off x="5968625" y="444692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0" y="274"/>
                  </a:moveTo>
                  <a:cubicBezTo>
                    <a:pt x="182" y="153"/>
                    <a:pt x="304" y="1"/>
                    <a:pt x="395" y="1"/>
                  </a:cubicBezTo>
                  <a:cubicBezTo>
                    <a:pt x="486" y="31"/>
                    <a:pt x="578" y="183"/>
                    <a:pt x="669" y="305"/>
                  </a:cubicBezTo>
                  <a:cubicBezTo>
                    <a:pt x="578" y="365"/>
                    <a:pt x="486" y="517"/>
                    <a:pt x="365" y="517"/>
                  </a:cubicBezTo>
                  <a:cubicBezTo>
                    <a:pt x="274" y="517"/>
                    <a:pt x="182" y="396"/>
                    <a:pt x="0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4" name="Google Shape;5054;p49"/>
            <p:cNvSpPr/>
            <p:nvPr/>
          </p:nvSpPr>
          <p:spPr>
            <a:xfrm>
              <a:off x="6111475" y="4446175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487" y="426"/>
                    <a:pt x="396" y="547"/>
                    <a:pt x="274" y="547"/>
                  </a:cubicBezTo>
                  <a:cubicBezTo>
                    <a:pt x="183" y="547"/>
                    <a:pt x="92" y="395"/>
                    <a:pt x="0" y="304"/>
                  </a:cubicBezTo>
                  <a:cubicBezTo>
                    <a:pt x="92" y="213"/>
                    <a:pt x="183" y="61"/>
                    <a:pt x="304" y="31"/>
                  </a:cubicBezTo>
                  <a:cubicBezTo>
                    <a:pt x="426" y="0"/>
                    <a:pt x="517" y="21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5" name="Google Shape;5055;p49"/>
            <p:cNvSpPr/>
            <p:nvPr/>
          </p:nvSpPr>
          <p:spPr>
            <a:xfrm>
              <a:off x="5198850" y="45168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17"/>
                    <a:pt x="91" y="365"/>
                    <a:pt x="0" y="274"/>
                  </a:cubicBezTo>
                  <a:cubicBezTo>
                    <a:pt x="91" y="183"/>
                    <a:pt x="183" y="31"/>
                    <a:pt x="304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6" name="Google Shape;5056;p49"/>
            <p:cNvSpPr/>
            <p:nvPr/>
          </p:nvSpPr>
          <p:spPr>
            <a:xfrm>
              <a:off x="5339425" y="45168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304"/>
                  </a:moveTo>
                  <a:cubicBezTo>
                    <a:pt x="487" y="426"/>
                    <a:pt x="365" y="547"/>
                    <a:pt x="274" y="547"/>
                  </a:cubicBezTo>
                  <a:cubicBezTo>
                    <a:pt x="183" y="517"/>
                    <a:pt x="92" y="365"/>
                    <a:pt x="0" y="274"/>
                  </a:cubicBezTo>
                  <a:cubicBezTo>
                    <a:pt x="92" y="183"/>
                    <a:pt x="183" y="31"/>
                    <a:pt x="304" y="31"/>
                  </a:cubicBezTo>
                  <a:cubicBezTo>
                    <a:pt x="426" y="0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7" name="Google Shape;5057;p49"/>
            <p:cNvSpPr/>
            <p:nvPr/>
          </p:nvSpPr>
          <p:spPr>
            <a:xfrm>
              <a:off x="5479250" y="4517600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669" y="274"/>
                  </a:moveTo>
                  <a:cubicBezTo>
                    <a:pt x="517" y="396"/>
                    <a:pt x="365" y="517"/>
                    <a:pt x="304" y="517"/>
                  </a:cubicBezTo>
                  <a:cubicBezTo>
                    <a:pt x="213" y="487"/>
                    <a:pt x="122" y="304"/>
                    <a:pt x="0" y="213"/>
                  </a:cubicBezTo>
                  <a:cubicBezTo>
                    <a:pt x="122" y="122"/>
                    <a:pt x="213" y="1"/>
                    <a:pt x="304" y="1"/>
                  </a:cubicBezTo>
                  <a:cubicBezTo>
                    <a:pt x="426" y="1"/>
                    <a:pt x="517" y="12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8" name="Google Shape;5058;p49"/>
            <p:cNvSpPr/>
            <p:nvPr/>
          </p:nvSpPr>
          <p:spPr>
            <a:xfrm>
              <a:off x="5620575" y="45168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305" y="669"/>
                  </a:moveTo>
                  <a:cubicBezTo>
                    <a:pt x="153" y="486"/>
                    <a:pt x="1" y="365"/>
                    <a:pt x="1" y="274"/>
                  </a:cubicBezTo>
                  <a:cubicBezTo>
                    <a:pt x="31" y="213"/>
                    <a:pt x="183" y="91"/>
                    <a:pt x="305" y="0"/>
                  </a:cubicBezTo>
                  <a:cubicBezTo>
                    <a:pt x="366" y="91"/>
                    <a:pt x="518" y="183"/>
                    <a:pt x="518" y="274"/>
                  </a:cubicBezTo>
                  <a:cubicBezTo>
                    <a:pt x="548" y="365"/>
                    <a:pt x="396" y="486"/>
                    <a:pt x="305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9" name="Google Shape;5059;p49"/>
            <p:cNvSpPr/>
            <p:nvPr/>
          </p:nvSpPr>
          <p:spPr>
            <a:xfrm>
              <a:off x="5760400" y="4517600"/>
              <a:ext cx="16750" cy="12950"/>
            </a:xfrm>
            <a:custGeom>
              <a:avLst/>
              <a:gdLst/>
              <a:ahLst/>
              <a:cxnLst/>
              <a:rect l="l" t="t" r="r" b="b"/>
              <a:pathLst>
                <a:path w="670" h="518" extrusionOk="0">
                  <a:moveTo>
                    <a:pt x="669" y="274"/>
                  </a:moveTo>
                  <a:cubicBezTo>
                    <a:pt x="487" y="396"/>
                    <a:pt x="365" y="517"/>
                    <a:pt x="274" y="517"/>
                  </a:cubicBezTo>
                  <a:cubicBezTo>
                    <a:pt x="213" y="487"/>
                    <a:pt x="92" y="304"/>
                    <a:pt x="1" y="213"/>
                  </a:cubicBezTo>
                  <a:cubicBezTo>
                    <a:pt x="92" y="122"/>
                    <a:pt x="183" y="1"/>
                    <a:pt x="305" y="1"/>
                  </a:cubicBezTo>
                  <a:cubicBezTo>
                    <a:pt x="426" y="1"/>
                    <a:pt x="517" y="122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0" name="Google Shape;5060;p49"/>
            <p:cNvSpPr/>
            <p:nvPr/>
          </p:nvSpPr>
          <p:spPr>
            <a:xfrm>
              <a:off x="5900975" y="4516850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274" y="669"/>
                  </a:moveTo>
                  <a:cubicBezTo>
                    <a:pt x="153" y="486"/>
                    <a:pt x="1" y="365"/>
                    <a:pt x="31" y="274"/>
                  </a:cubicBezTo>
                  <a:cubicBezTo>
                    <a:pt x="31" y="213"/>
                    <a:pt x="214" y="91"/>
                    <a:pt x="305" y="0"/>
                  </a:cubicBezTo>
                  <a:cubicBezTo>
                    <a:pt x="396" y="91"/>
                    <a:pt x="518" y="183"/>
                    <a:pt x="548" y="304"/>
                  </a:cubicBezTo>
                  <a:cubicBezTo>
                    <a:pt x="548" y="395"/>
                    <a:pt x="396" y="486"/>
                    <a:pt x="27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1" name="Google Shape;5061;p49"/>
            <p:cNvSpPr/>
            <p:nvPr/>
          </p:nvSpPr>
          <p:spPr>
            <a:xfrm>
              <a:off x="6041575" y="45168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8" y="304"/>
                  </a:moveTo>
                  <a:cubicBezTo>
                    <a:pt x="486" y="426"/>
                    <a:pt x="365" y="547"/>
                    <a:pt x="274" y="547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91" y="183"/>
                    <a:pt x="182" y="61"/>
                    <a:pt x="304" y="31"/>
                  </a:cubicBezTo>
                  <a:cubicBezTo>
                    <a:pt x="426" y="0"/>
                    <a:pt x="486" y="152"/>
                    <a:pt x="638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2" name="Google Shape;5062;p49"/>
            <p:cNvSpPr/>
            <p:nvPr/>
          </p:nvSpPr>
          <p:spPr>
            <a:xfrm>
              <a:off x="6182150" y="4516850"/>
              <a:ext cx="15975" cy="13700"/>
            </a:xfrm>
            <a:custGeom>
              <a:avLst/>
              <a:gdLst/>
              <a:ahLst/>
              <a:cxnLst/>
              <a:rect l="l" t="t" r="r" b="b"/>
              <a:pathLst>
                <a:path w="639" h="548" extrusionOk="0">
                  <a:moveTo>
                    <a:pt x="639" y="274"/>
                  </a:moveTo>
                  <a:cubicBezTo>
                    <a:pt x="487" y="395"/>
                    <a:pt x="395" y="547"/>
                    <a:pt x="304" y="547"/>
                  </a:cubicBezTo>
                  <a:cubicBezTo>
                    <a:pt x="213" y="517"/>
                    <a:pt x="91" y="395"/>
                    <a:pt x="0" y="304"/>
                  </a:cubicBezTo>
                  <a:cubicBezTo>
                    <a:pt x="91" y="213"/>
                    <a:pt x="152" y="61"/>
                    <a:pt x="274" y="31"/>
                  </a:cubicBezTo>
                  <a:cubicBezTo>
                    <a:pt x="395" y="0"/>
                    <a:pt x="487" y="152"/>
                    <a:pt x="63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3" name="Google Shape;5063;p49"/>
            <p:cNvSpPr/>
            <p:nvPr/>
          </p:nvSpPr>
          <p:spPr>
            <a:xfrm>
              <a:off x="5269525" y="45867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35"/>
                  </a:moveTo>
                  <a:cubicBezTo>
                    <a:pt x="486" y="426"/>
                    <a:pt x="365" y="548"/>
                    <a:pt x="274" y="548"/>
                  </a:cubicBezTo>
                  <a:cubicBezTo>
                    <a:pt x="182" y="517"/>
                    <a:pt x="91" y="365"/>
                    <a:pt x="0" y="274"/>
                  </a:cubicBezTo>
                  <a:cubicBezTo>
                    <a:pt x="122" y="183"/>
                    <a:pt x="213" y="61"/>
                    <a:pt x="334" y="31"/>
                  </a:cubicBezTo>
                  <a:cubicBezTo>
                    <a:pt x="426" y="1"/>
                    <a:pt x="486" y="183"/>
                    <a:pt x="669" y="3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4" name="Google Shape;5064;p49"/>
            <p:cNvSpPr/>
            <p:nvPr/>
          </p:nvSpPr>
          <p:spPr>
            <a:xfrm>
              <a:off x="5409325" y="45867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70" y="304"/>
                  </a:moveTo>
                  <a:cubicBezTo>
                    <a:pt x="487" y="426"/>
                    <a:pt x="396" y="548"/>
                    <a:pt x="274" y="548"/>
                  </a:cubicBezTo>
                  <a:cubicBezTo>
                    <a:pt x="183" y="517"/>
                    <a:pt x="92" y="396"/>
                    <a:pt x="1" y="304"/>
                  </a:cubicBezTo>
                  <a:cubicBezTo>
                    <a:pt x="92" y="213"/>
                    <a:pt x="183" y="61"/>
                    <a:pt x="305" y="31"/>
                  </a:cubicBezTo>
                  <a:cubicBezTo>
                    <a:pt x="426" y="1"/>
                    <a:pt x="518" y="183"/>
                    <a:pt x="670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5" name="Google Shape;5065;p49"/>
            <p:cNvSpPr/>
            <p:nvPr/>
          </p:nvSpPr>
          <p:spPr>
            <a:xfrm>
              <a:off x="5549925" y="45867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274"/>
                  </a:moveTo>
                  <a:cubicBezTo>
                    <a:pt x="486" y="396"/>
                    <a:pt x="395" y="548"/>
                    <a:pt x="274" y="548"/>
                  </a:cubicBezTo>
                  <a:cubicBezTo>
                    <a:pt x="182" y="548"/>
                    <a:pt x="91" y="396"/>
                    <a:pt x="0" y="304"/>
                  </a:cubicBezTo>
                  <a:cubicBezTo>
                    <a:pt x="91" y="213"/>
                    <a:pt x="152" y="61"/>
                    <a:pt x="274" y="31"/>
                  </a:cubicBezTo>
                  <a:cubicBezTo>
                    <a:pt x="395" y="1"/>
                    <a:pt x="486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6" name="Google Shape;5066;p49"/>
            <p:cNvSpPr/>
            <p:nvPr/>
          </p:nvSpPr>
          <p:spPr>
            <a:xfrm>
              <a:off x="5690500" y="4586750"/>
              <a:ext cx="16725" cy="13700"/>
            </a:xfrm>
            <a:custGeom>
              <a:avLst/>
              <a:gdLst/>
              <a:ahLst/>
              <a:cxnLst/>
              <a:rect l="l" t="t" r="r" b="b"/>
              <a:pathLst>
                <a:path w="669" h="548" extrusionOk="0">
                  <a:moveTo>
                    <a:pt x="669" y="304"/>
                  </a:moveTo>
                  <a:cubicBezTo>
                    <a:pt x="487" y="426"/>
                    <a:pt x="365" y="548"/>
                    <a:pt x="274" y="548"/>
                  </a:cubicBezTo>
                  <a:cubicBezTo>
                    <a:pt x="183" y="517"/>
                    <a:pt x="91" y="396"/>
                    <a:pt x="0" y="304"/>
                  </a:cubicBezTo>
                  <a:cubicBezTo>
                    <a:pt x="91" y="213"/>
                    <a:pt x="183" y="61"/>
                    <a:pt x="304" y="31"/>
                  </a:cubicBezTo>
                  <a:cubicBezTo>
                    <a:pt x="426" y="1"/>
                    <a:pt x="487" y="183"/>
                    <a:pt x="669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7" name="Google Shape;5067;p49"/>
            <p:cNvSpPr/>
            <p:nvPr/>
          </p:nvSpPr>
          <p:spPr>
            <a:xfrm>
              <a:off x="5831075" y="4587500"/>
              <a:ext cx="15975" cy="13725"/>
            </a:xfrm>
            <a:custGeom>
              <a:avLst/>
              <a:gdLst/>
              <a:ahLst/>
              <a:cxnLst/>
              <a:rect l="l" t="t" r="r" b="b"/>
              <a:pathLst>
                <a:path w="639" h="549" extrusionOk="0">
                  <a:moveTo>
                    <a:pt x="639" y="244"/>
                  </a:moveTo>
                  <a:cubicBezTo>
                    <a:pt x="487" y="396"/>
                    <a:pt x="365" y="548"/>
                    <a:pt x="304" y="518"/>
                  </a:cubicBezTo>
                  <a:cubicBezTo>
                    <a:pt x="244" y="518"/>
                    <a:pt x="92" y="366"/>
                    <a:pt x="0" y="274"/>
                  </a:cubicBezTo>
                  <a:cubicBezTo>
                    <a:pt x="92" y="183"/>
                    <a:pt x="152" y="31"/>
                    <a:pt x="274" y="31"/>
                  </a:cubicBezTo>
                  <a:cubicBezTo>
                    <a:pt x="365" y="1"/>
                    <a:pt x="487" y="123"/>
                    <a:pt x="639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8" name="Google Shape;5068;p49"/>
            <p:cNvSpPr/>
            <p:nvPr/>
          </p:nvSpPr>
          <p:spPr>
            <a:xfrm>
              <a:off x="5970900" y="4586750"/>
              <a:ext cx="13700" cy="16750"/>
            </a:xfrm>
            <a:custGeom>
              <a:avLst/>
              <a:gdLst/>
              <a:ahLst/>
              <a:cxnLst/>
              <a:rect l="l" t="t" r="r" b="b"/>
              <a:pathLst>
                <a:path w="548" h="670" extrusionOk="0">
                  <a:moveTo>
                    <a:pt x="304" y="669"/>
                  </a:moveTo>
                  <a:cubicBezTo>
                    <a:pt x="152" y="487"/>
                    <a:pt x="0" y="365"/>
                    <a:pt x="31" y="304"/>
                  </a:cubicBezTo>
                  <a:cubicBezTo>
                    <a:pt x="61" y="213"/>
                    <a:pt x="213" y="122"/>
                    <a:pt x="335" y="1"/>
                  </a:cubicBezTo>
                  <a:cubicBezTo>
                    <a:pt x="395" y="122"/>
                    <a:pt x="547" y="213"/>
                    <a:pt x="547" y="304"/>
                  </a:cubicBezTo>
                  <a:cubicBezTo>
                    <a:pt x="547" y="396"/>
                    <a:pt x="426" y="517"/>
                    <a:pt x="30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9" name="Google Shape;5069;p49"/>
            <p:cNvSpPr/>
            <p:nvPr/>
          </p:nvSpPr>
          <p:spPr>
            <a:xfrm>
              <a:off x="6111475" y="4586750"/>
              <a:ext cx="16750" cy="13700"/>
            </a:xfrm>
            <a:custGeom>
              <a:avLst/>
              <a:gdLst/>
              <a:ahLst/>
              <a:cxnLst/>
              <a:rect l="l" t="t" r="r" b="b"/>
              <a:pathLst>
                <a:path w="670" h="548" extrusionOk="0">
                  <a:moveTo>
                    <a:pt x="669" y="274"/>
                  </a:moveTo>
                  <a:cubicBezTo>
                    <a:pt x="517" y="396"/>
                    <a:pt x="396" y="548"/>
                    <a:pt x="304" y="548"/>
                  </a:cubicBezTo>
                  <a:cubicBezTo>
                    <a:pt x="213" y="548"/>
                    <a:pt x="122" y="396"/>
                    <a:pt x="0" y="335"/>
                  </a:cubicBezTo>
                  <a:cubicBezTo>
                    <a:pt x="92" y="213"/>
                    <a:pt x="183" y="92"/>
                    <a:pt x="304" y="31"/>
                  </a:cubicBezTo>
                  <a:cubicBezTo>
                    <a:pt x="396" y="1"/>
                    <a:pt x="487" y="153"/>
                    <a:pt x="66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281" name="Right Triangle 280">
            <a:extLst>
              <a:ext uri="{FF2B5EF4-FFF2-40B4-BE49-F238E27FC236}">
                <a16:creationId xmlns:a16="http://schemas.microsoft.com/office/drawing/2014/main" id="{61D906CB-6F00-4313-8BF4-8D6F73FCA564}"/>
              </a:ext>
            </a:extLst>
          </p:cNvPr>
          <p:cNvSpPr/>
          <p:nvPr userDrawn="1"/>
        </p:nvSpPr>
        <p:spPr>
          <a:xfrm flipH="1">
            <a:off x="4211781" y="4904509"/>
            <a:ext cx="9108931" cy="8416204"/>
          </a:xfrm>
          <a:prstGeom prst="rtTriangle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667" name="Text Placeholder 6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457580" y="4993887"/>
            <a:ext cx="5189752" cy="3613387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13800" spc="300" baseline="0">
                <a:solidFill>
                  <a:srgbClr val="319DB6"/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669" name="Text Placeholder 8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403879" y="8842141"/>
            <a:ext cx="5270698" cy="817514"/>
          </a:xfrm>
          <a:prstGeom prst="rect">
            <a:avLst/>
          </a:prstGeom>
        </p:spPr>
        <p:txBody>
          <a:bodyPr/>
          <a:lstStyle>
            <a:lvl1pPr marL="0" indent="0" algn="ctr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686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940929" y="12313219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grpSp>
        <p:nvGrpSpPr>
          <p:cNvPr id="687" name="Group 686"/>
          <p:cNvGrpSpPr/>
          <p:nvPr userDrawn="1"/>
        </p:nvGrpSpPr>
        <p:grpSpPr>
          <a:xfrm>
            <a:off x="337913" y="12262819"/>
            <a:ext cx="681677" cy="683970"/>
            <a:chOff x="3698858" y="3069125"/>
            <a:chExt cx="3452267" cy="3555634"/>
          </a:xfrm>
        </p:grpSpPr>
        <p:sp>
          <p:nvSpPr>
            <p:cNvPr id="688" name="Oval 687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689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690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1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2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693" name="Group 692"/>
          <p:cNvGrpSpPr/>
          <p:nvPr userDrawn="1"/>
        </p:nvGrpSpPr>
        <p:grpSpPr>
          <a:xfrm>
            <a:off x="1089186" y="12262819"/>
            <a:ext cx="681677" cy="683970"/>
            <a:chOff x="13361958" y="9383033"/>
            <a:chExt cx="4205130" cy="4331037"/>
          </a:xfrm>
        </p:grpSpPr>
        <p:sp>
          <p:nvSpPr>
            <p:cNvPr id="694" name="Oval 693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695" name="Group 694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696" name="Freeform 695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7" name="Freeform 696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8" name="Freeform 697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99" name="Freeform 698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700" name="Freeform 699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701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584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 userDrawn="1"/>
        </p:nvSpPr>
        <p:spPr>
          <a:xfrm>
            <a:off x="-28336" y="-11980"/>
            <a:ext cx="7583080" cy="5706202"/>
          </a:xfrm>
          <a:custGeom>
            <a:avLst/>
            <a:gdLst>
              <a:gd name="connsiteX0" fmla="*/ 0 w 7583080"/>
              <a:gd name="connsiteY0" fmla="*/ 0 h 5706202"/>
              <a:gd name="connsiteX1" fmla="*/ 7148743 w 7583080"/>
              <a:gd name="connsiteY1" fmla="*/ 0 h 5706202"/>
              <a:gd name="connsiteX2" fmla="*/ 7173877 w 7583080"/>
              <a:gd name="connsiteY2" fmla="*/ 46688 h 5706202"/>
              <a:gd name="connsiteX3" fmla="*/ 7583080 w 7583080"/>
              <a:gd name="connsiteY3" fmla="*/ 1758277 h 5706202"/>
              <a:gd name="connsiteX4" fmla="*/ 3433399 w 7583080"/>
              <a:gd name="connsiteY4" fmla="*/ 5706202 h 5706202"/>
              <a:gd name="connsiteX5" fmla="*/ 231303 w 7583080"/>
              <a:gd name="connsiteY5" fmla="*/ 4269524 h 5706202"/>
              <a:gd name="connsiteX6" fmla="*/ 0 w 7583080"/>
              <a:gd name="connsiteY6" fmla="*/ 3975245 h 5706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83080" h="5706202">
                <a:moveTo>
                  <a:pt x="0" y="0"/>
                </a:moveTo>
                <a:lnTo>
                  <a:pt x="7148743" y="0"/>
                </a:lnTo>
                <a:lnTo>
                  <a:pt x="7173877" y="46688"/>
                </a:lnTo>
                <a:cubicBezTo>
                  <a:pt x="7436119" y="564470"/>
                  <a:pt x="7583080" y="1145046"/>
                  <a:pt x="7583080" y="1758277"/>
                </a:cubicBezTo>
                <a:cubicBezTo>
                  <a:pt x="7583080" y="3938656"/>
                  <a:pt x="5725205" y="5706202"/>
                  <a:pt x="3433399" y="5706202"/>
                </a:cubicBezTo>
                <a:cubicBezTo>
                  <a:pt x="2144258" y="5706202"/>
                  <a:pt x="992416" y="5146940"/>
                  <a:pt x="231303" y="4269524"/>
                </a:cubicBezTo>
                <a:lnTo>
                  <a:pt x="0" y="397524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96" name="Picture Placeholder 495"/>
          <p:cNvSpPr>
            <a:spLocks noGrp="1"/>
          </p:cNvSpPr>
          <p:nvPr>
            <p:ph type="pic" sz="quarter" idx="10"/>
          </p:nvPr>
        </p:nvSpPr>
        <p:spPr>
          <a:xfrm>
            <a:off x="6451466" y="-762000"/>
            <a:ext cx="9573085" cy="948329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  <p:sp>
        <p:nvSpPr>
          <p:cNvPr id="499" name="Freeform 498">
            <a:extLst>
              <a:ext uri="{FF2B5EF4-FFF2-40B4-BE49-F238E27FC236}">
                <a16:creationId xmlns:a16="http://schemas.microsoft.com/office/drawing/2014/main" id="{165FFE99-4615-496D-BEE7-5A4FDBC8BF9D}"/>
              </a:ext>
            </a:extLst>
          </p:cNvPr>
          <p:cNvSpPr/>
          <p:nvPr userDrawn="1"/>
        </p:nvSpPr>
        <p:spPr>
          <a:xfrm flipH="1">
            <a:off x="55418" y="8749006"/>
            <a:ext cx="3918857" cy="4530578"/>
          </a:xfrm>
          <a:custGeom>
            <a:avLst/>
            <a:gdLst>
              <a:gd name="connsiteX0" fmla="*/ 108842 w 2295914"/>
              <a:gd name="connsiteY0" fmla="*/ 2695308 h 2747805"/>
              <a:gd name="connsiteX1" fmla="*/ 54421 w 2295914"/>
              <a:gd name="connsiteY1" fmla="*/ 2747805 h 2747805"/>
              <a:gd name="connsiteX2" fmla="*/ 0 w 2295914"/>
              <a:gd name="connsiteY2" fmla="*/ 2695308 h 2747805"/>
              <a:gd name="connsiteX3" fmla="*/ 54421 w 2295914"/>
              <a:gd name="connsiteY3" fmla="*/ 2642811 h 2747805"/>
              <a:gd name="connsiteX4" fmla="*/ 108842 w 2295914"/>
              <a:gd name="connsiteY4" fmla="*/ 2695308 h 2747805"/>
              <a:gd name="connsiteX5" fmla="*/ 108842 w 2295914"/>
              <a:gd name="connsiteY5" fmla="*/ 2519841 h 2747805"/>
              <a:gd name="connsiteX6" fmla="*/ 54421 w 2295914"/>
              <a:gd name="connsiteY6" fmla="*/ 2572338 h 2747805"/>
              <a:gd name="connsiteX7" fmla="*/ 0 w 2295914"/>
              <a:gd name="connsiteY7" fmla="*/ 2519841 h 2747805"/>
              <a:gd name="connsiteX8" fmla="*/ 54421 w 2295914"/>
              <a:gd name="connsiteY8" fmla="*/ 2467344 h 2747805"/>
              <a:gd name="connsiteX9" fmla="*/ 108842 w 2295914"/>
              <a:gd name="connsiteY9" fmla="*/ 2519841 h 2747805"/>
              <a:gd name="connsiteX10" fmla="*/ 108842 w 2295914"/>
              <a:gd name="connsiteY10" fmla="*/ 2344374 h 2747805"/>
              <a:gd name="connsiteX11" fmla="*/ 54421 w 2295914"/>
              <a:gd name="connsiteY11" fmla="*/ 2396871 h 2747805"/>
              <a:gd name="connsiteX12" fmla="*/ 0 w 2295914"/>
              <a:gd name="connsiteY12" fmla="*/ 2344374 h 2747805"/>
              <a:gd name="connsiteX13" fmla="*/ 54421 w 2295914"/>
              <a:gd name="connsiteY13" fmla="*/ 2291877 h 2747805"/>
              <a:gd name="connsiteX14" fmla="*/ 108842 w 2295914"/>
              <a:gd name="connsiteY14" fmla="*/ 2344374 h 2747805"/>
              <a:gd name="connsiteX15" fmla="*/ 108842 w 2295914"/>
              <a:gd name="connsiteY15" fmla="*/ 2168907 h 2747805"/>
              <a:gd name="connsiteX16" fmla="*/ 54421 w 2295914"/>
              <a:gd name="connsiteY16" fmla="*/ 2221404 h 2747805"/>
              <a:gd name="connsiteX17" fmla="*/ 0 w 2295914"/>
              <a:gd name="connsiteY17" fmla="*/ 2168907 h 2747805"/>
              <a:gd name="connsiteX18" fmla="*/ 54421 w 2295914"/>
              <a:gd name="connsiteY18" fmla="*/ 2116410 h 2747805"/>
              <a:gd name="connsiteX19" fmla="*/ 108842 w 2295914"/>
              <a:gd name="connsiteY19" fmla="*/ 2168907 h 2747805"/>
              <a:gd name="connsiteX20" fmla="*/ 108842 w 2295914"/>
              <a:gd name="connsiteY20" fmla="*/ 1989838 h 2747805"/>
              <a:gd name="connsiteX21" fmla="*/ 54421 w 2295914"/>
              <a:gd name="connsiteY21" fmla="*/ 2042335 h 2747805"/>
              <a:gd name="connsiteX22" fmla="*/ 0 w 2295914"/>
              <a:gd name="connsiteY22" fmla="*/ 1989838 h 2747805"/>
              <a:gd name="connsiteX23" fmla="*/ 54421 w 2295914"/>
              <a:gd name="connsiteY23" fmla="*/ 1937341 h 2747805"/>
              <a:gd name="connsiteX24" fmla="*/ 108842 w 2295914"/>
              <a:gd name="connsiteY24" fmla="*/ 1989838 h 2747805"/>
              <a:gd name="connsiteX25" fmla="*/ 108842 w 2295914"/>
              <a:gd name="connsiteY25" fmla="*/ 1814371 h 2747805"/>
              <a:gd name="connsiteX26" fmla="*/ 54421 w 2295914"/>
              <a:gd name="connsiteY26" fmla="*/ 1866868 h 2747805"/>
              <a:gd name="connsiteX27" fmla="*/ 0 w 2295914"/>
              <a:gd name="connsiteY27" fmla="*/ 1814371 h 2747805"/>
              <a:gd name="connsiteX28" fmla="*/ 54421 w 2295914"/>
              <a:gd name="connsiteY28" fmla="*/ 1761874 h 2747805"/>
              <a:gd name="connsiteX29" fmla="*/ 108842 w 2295914"/>
              <a:gd name="connsiteY29" fmla="*/ 1814371 h 2747805"/>
              <a:gd name="connsiteX30" fmla="*/ 108842 w 2295914"/>
              <a:gd name="connsiteY30" fmla="*/ 1638904 h 2747805"/>
              <a:gd name="connsiteX31" fmla="*/ 54421 w 2295914"/>
              <a:gd name="connsiteY31" fmla="*/ 1691401 h 2747805"/>
              <a:gd name="connsiteX32" fmla="*/ 0 w 2295914"/>
              <a:gd name="connsiteY32" fmla="*/ 1638904 h 2747805"/>
              <a:gd name="connsiteX33" fmla="*/ 54421 w 2295914"/>
              <a:gd name="connsiteY33" fmla="*/ 1586407 h 2747805"/>
              <a:gd name="connsiteX34" fmla="*/ 108842 w 2295914"/>
              <a:gd name="connsiteY34" fmla="*/ 1638904 h 2747805"/>
              <a:gd name="connsiteX35" fmla="*/ 108842 w 2295914"/>
              <a:gd name="connsiteY35" fmla="*/ 1463437 h 2747805"/>
              <a:gd name="connsiteX36" fmla="*/ 54421 w 2295914"/>
              <a:gd name="connsiteY36" fmla="*/ 1515934 h 2747805"/>
              <a:gd name="connsiteX37" fmla="*/ 0 w 2295914"/>
              <a:gd name="connsiteY37" fmla="*/ 1463437 h 2747805"/>
              <a:gd name="connsiteX38" fmla="*/ 54421 w 2295914"/>
              <a:gd name="connsiteY38" fmla="*/ 1410940 h 2747805"/>
              <a:gd name="connsiteX39" fmla="*/ 108842 w 2295914"/>
              <a:gd name="connsiteY39" fmla="*/ 1463437 h 2747805"/>
              <a:gd name="connsiteX40" fmla="*/ 108842 w 2295914"/>
              <a:gd name="connsiteY40" fmla="*/ 1284368 h 2747805"/>
              <a:gd name="connsiteX41" fmla="*/ 54421 w 2295914"/>
              <a:gd name="connsiteY41" fmla="*/ 1336865 h 2747805"/>
              <a:gd name="connsiteX42" fmla="*/ 0 w 2295914"/>
              <a:gd name="connsiteY42" fmla="*/ 1284368 h 2747805"/>
              <a:gd name="connsiteX43" fmla="*/ 54421 w 2295914"/>
              <a:gd name="connsiteY43" fmla="*/ 1231871 h 2747805"/>
              <a:gd name="connsiteX44" fmla="*/ 108842 w 2295914"/>
              <a:gd name="connsiteY44" fmla="*/ 1284368 h 2747805"/>
              <a:gd name="connsiteX45" fmla="*/ 108842 w 2295914"/>
              <a:gd name="connsiteY45" fmla="*/ 1108901 h 2747805"/>
              <a:gd name="connsiteX46" fmla="*/ 54421 w 2295914"/>
              <a:gd name="connsiteY46" fmla="*/ 1161398 h 2747805"/>
              <a:gd name="connsiteX47" fmla="*/ 0 w 2295914"/>
              <a:gd name="connsiteY47" fmla="*/ 1108901 h 2747805"/>
              <a:gd name="connsiteX48" fmla="*/ 54421 w 2295914"/>
              <a:gd name="connsiteY48" fmla="*/ 1056404 h 2747805"/>
              <a:gd name="connsiteX49" fmla="*/ 108842 w 2295914"/>
              <a:gd name="connsiteY49" fmla="*/ 1108901 h 2747805"/>
              <a:gd name="connsiteX50" fmla="*/ 108842 w 2295914"/>
              <a:gd name="connsiteY50" fmla="*/ 933434 h 2747805"/>
              <a:gd name="connsiteX51" fmla="*/ 54421 w 2295914"/>
              <a:gd name="connsiteY51" fmla="*/ 985931 h 2747805"/>
              <a:gd name="connsiteX52" fmla="*/ 0 w 2295914"/>
              <a:gd name="connsiteY52" fmla="*/ 933434 h 2747805"/>
              <a:gd name="connsiteX53" fmla="*/ 54421 w 2295914"/>
              <a:gd name="connsiteY53" fmla="*/ 880937 h 2747805"/>
              <a:gd name="connsiteX54" fmla="*/ 108842 w 2295914"/>
              <a:gd name="connsiteY54" fmla="*/ 933434 h 2747805"/>
              <a:gd name="connsiteX55" fmla="*/ 108842 w 2295914"/>
              <a:gd name="connsiteY55" fmla="*/ 757967 h 2747805"/>
              <a:gd name="connsiteX56" fmla="*/ 54421 w 2295914"/>
              <a:gd name="connsiteY56" fmla="*/ 810464 h 2747805"/>
              <a:gd name="connsiteX57" fmla="*/ 0 w 2295914"/>
              <a:gd name="connsiteY57" fmla="*/ 757967 h 2747805"/>
              <a:gd name="connsiteX58" fmla="*/ 54421 w 2295914"/>
              <a:gd name="connsiteY58" fmla="*/ 705470 h 2747805"/>
              <a:gd name="connsiteX59" fmla="*/ 108842 w 2295914"/>
              <a:gd name="connsiteY59" fmla="*/ 757967 h 2747805"/>
              <a:gd name="connsiteX60" fmla="*/ 108842 w 2295914"/>
              <a:gd name="connsiteY60" fmla="*/ 578898 h 2747805"/>
              <a:gd name="connsiteX61" fmla="*/ 54421 w 2295914"/>
              <a:gd name="connsiteY61" fmla="*/ 631395 h 2747805"/>
              <a:gd name="connsiteX62" fmla="*/ 0 w 2295914"/>
              <a:gd name="connsiteY62" fmla="*/ 578898 h 2747805"/>
              <a:gd name="connsiteX63" fmla="*/ 54421 w 2295914"/>
              <a:gd name="connsiteY63" fmla="*/ 526401 h 2747805"/>
              <a:gd name="connsiteX64" fmla="*/ 108842 w 2295914"/>
              <a:gd name="connsiteY64" fmla="*/ 578898 h 2747805"/>
              <a:gd name="connsiteX65" fmla="*/ 108842 w 2295914"/>
              <a:gd name="connsiteY65" fmla="*/ 403431 h 2747805"/>
              <a:gd name="connsiteX66" fmla="*/ 54421 w 2295914"/>
              <a:gd name="connsiteY66" fmla="*/ 455928 h 2747805"/>
              <a:gd name="connsiteX67" fmla="*/ 0 w 2295914"/>
              <a:gd name="connsiteY67" fmla="*/ 403431 h 2747805"/>
              <a:gd name="connsiteX68" fmla="*/ 54421 w 2295914"/>
              <a:gd name="connsiteY68" fmla="*/ 350934 h 2747805"/>
              <a:gd name="connsiteX69" fmla="*/ 108842 w 2295914"/>
              <a:gd name="connsiteY69" fmla="*/ 403431 h 2747805"/>
              <a:gd name="connsiteX70" fmla="*/ 108842 w 2295914"/>
              <a:gd name="connsiteY70" fmla="*/ 227964 h 2747805"/>
              <a:gd name="connsiteX71" fmla="*/ 54421 w 2295914"/>
              <a:gd name="connsiteY71" fmla="*/ 280461 h 2747805"/>
              <a:gd name="connsiteX72" fmla="*/ 0 w 2295914"/>
              <a:gd name="connsiteY72" fmla="*/ 227964 h 2747805"/>
              <a:gd name="connsiteX73" fmla="*/ 54421 w 2295914"/>
              <a:gd name="connsiteY73" fmla="*/ 175467 h 2747805"/>
              <a:gd name="connsiteX74" fmla="*/ 108842 w 2295914"/>
              <a:gd name="connsiteY74" fmla="*/ 227964 h 2747805"/>
              <a:gd name="connsiteX75" fmla="*/ 108842 w 2295914"/>
              <a:gd name="connsiteY75" fmla="*/ 52497 h 2747805"/>
              <a:gd name="connsiteX76" fmla="*/ 54421 w 2295914"/>
              <a:gd name="connsiteY76" fmla="*/ 104994 h 2747805"/>
              <a:gd name="connsiteX77" fmla="*/ 0 w 2295914"/>
              <a:gd name="connsiteY77" fmla="*/ 52497 h 2747805"/>
              <a:gd name="connsiteX78" fmla="*/ 54421 w 2295914"/>
              <a:gd name="connsiteY78" fmla="*/ 0 h 2747805"/>
              <a:gd name="connsiteX79" fmla="*/ 108842 w 2295914"/>
              <a:gd name="connsiteY79" fmla="*/ 52497 h 2747805"/>
              <a:gd name="connsiteX80" fmla="*/ 305692 w 2295914"/>
              <a:gd name="connsiteY80" fmla="*/ 2695308 h 2747805"/>
              <a:gd name="connsiteX81" fmla="*/ 251271 w 2295914"/>
              <a:gd name="connsiteY81" fmla="*/ 2747805 h 2747805"/>
              <a:gd name="connsiteX82" fmla="*/ 196850 w 2295914"/>
              <a:gd name="connsiteY82" fmla="*/ 2695308 h 2747805"/>
              <a:gd name="connsiteX83" fmla="*/ 251271 w 2295914"/>
              <a:gd name="connsiteY83" fmla="*/ 2642811 h 2747805"/>
              <a:gd name="connsiteX84" fmla="*/ 305692 w 2295914"/>
              <a:gd name="connsiteY84" fmla="*/ 2695308 h 2747805"/>
              <a:gd name="connsiteX85" fmla="*/ 305692 w 2295914"/>
              <a:gd name="connsiteY85" fmla="*/ 2519841 h 2747805"/>
              <a:gd name="connsiteX86" fmla="*/ 251271 w 2295914"/>
              <a:gd name="connsiteY86" fmla="*/ 2572338 h 2747805"/>
              <a:gd name="connsiteX87" fmla="*/ 196850 w 2295914"/>
              <a:gd name="connsiteY87" fmla="*/ 2519841 h 2747805"/>
              <a:gd name="connsiteX88" fmla="*/ 251271 w 2295914"/>
              <a:gd name="connsiteY88" fmla="*/ 2467344 h 2747805"/>
              <a:gd name="connsiteX89" fmla="*/ 305692 w 2295914"/>
              <a:gd name="connsiteY89" fmla="*/ 2519841 h 2747805"/>
              <a:gd name="connsiteX90" fmla="*/ 305692 w 2295914"/>
              <a:gd name="connsiteY90" fmla="*/ 2344374 h 2747805"/>
              <a:gd name="connsiteX91" fmla="*/ 251271 w 2295914"/>
              <a:gd name="connsiteY91" fmla="*/ 2396871 h 2747805"/>
              <a:gd name="connsiteX92" fmla="*/ 196850 w 2295914"/>
              <a:gd name="connsiteY92" fmla="*/ 2344374 h 2747805"/>
              <a:gd name="connsiteX93" fmla="*/ 251271 w 2295914"/>
              <a:gd name="connsiteY93" fmla="*/ 2291877 h 2747805"/>
              <a:gd name="connsiteX94" fmla="*/ 305692 w 2295914"/>
              <a:gd name="connsiteY94" fmla="*/ 2344374 h 2747805"/>
              <a:gd name="connsiteX95" fmla="*/ 305692 w 2295914"/>
              <a:gd name="connsiteY95" fmla="*/ 2168907 h 2747805"/>
              <a:gd name="connsiteX96" fmla="*/ 251271 w 2295914"/>
              <a:gd name="connsiteY96" fmla="*/ 2221404 h 2747805"/>
              <a:gd name="connsiteX97" fmla="*/ 196850 w 2295914"/>
              <a:gd name="connsiteY97" fmla="*/ 2168907 h 2747805"/>
              <a:gd name="connsiteX98" fmla="*/ 251271 w 2295914"/>
              <a:gd name="connsiteY98" fmla="*/ 2116410 h 2747805"/>
              <a:gd name="connsiteX99" fmla="*/ 305692 w 2295914"/>
              <a:gd name="connsiteY99" fmla="*/ 2168907 h 2747805"/>
              <a:gd name="connsiteX100" fmla="*/ 305692 w 2295914"/>
              <a:gd name="connsiteY100" fmla="*/ 1989838 h 2747805"/>
              <a:gd name="connsiteX101" fmla="*/ 251271 w 2295914"/>
              <a:gd name="connsiteY101" fmla="*/ 2042335 h 2747805"/>
              <a:gd name="connsiteX102" fmla="*/ 196850 w 2295914"/>
              <a:gd name="connsiteY102" fmla="*/ 1989838 h 2747805"/>
              <a:gd name="connsiteX103" fmla="*/ 251271 w 2295914"/>
              <a:gd name="connsiteY103" fmla="*/ 1937341 h 2747805"/>
              <a:gd name="connsiteX104" fmla="*/ 305692 w 2295914"/>
              <a:gd name="connsiteY104" fmla="*/ 1989838 h 2747805"/>
              <a:gd name="connsiteX105" fmla="*/ 305692 w 2295914"/>
              <a:gd name="connsiteY105" fmla="*/ 1814371 h 2747805"/>
              <a:gd name="connsiteX106" fmla="*/ 251271 w 2295914"/>
              <a:gd name="connsiteY106" fmla="*/ 1866868 h 2747805"/>
              <a:gd name="connsiteX107" fmla="*/ 196850 w 2295914"/>
              <a:gd name="connsiteY107" fmla="*/ 1814371 h 2747805"/>
              <a:gd name="connsiteX108" fmla="*/ 251271 w 2295914"/>
              <a:gd name="connsiteY108" fmla="*/ 1761874 h 2747805"/>
              <a:gd name="connsiteX109" fmla="*/ 305692 w 2295914"/>
              <a:gd name="connsiteY109" fmla="*/ 1814371 h 2747805"/>
              <a:gd name="connsiteX110" fmla="*/ 305692 w 2295914"/>
              <a:gd name="connsiteY110" fmla="*/ 1638904 h 2747805"/>
              <a:gd name="connsiteX111" fmla="*/ 251271 w 2295914"/>
              <a:gd name="connsiteY111" fmla="*/ 1691401 h 2747805"/>
              <a:gd name="connsiteX112" fmla="*/ 196850 w 2295914"/>
              <a:gd name="connsiteY112" fmla="*/ 1638904 h 2747805"/>
              <a:gd name="connsiteX113" fmla="*/ 251271 w 2295914"/>
              <a:gd name="connsiteY113" fmla="*/ 1586407 h 2747805"/>
              <a:gd name="connsiteX114" fmla="*/ 305692 w 2295914"/>
              <a:gd name="connsiteY114" fmla="*/ 1638904 h 2747805"/>
              <a:gd name="connsiteX115" fmla="*/ 305692 w 2295914"/>
              <a:gd name="connsiteY115" fmla="*/ 1463437 h 2747805"/>
              <a:gd name="connsiteX116" fmla="*/ 251271 w 2295914"/>
              <a:gd name="connsiteY116" fmla="*/ 1515934 h 2747805"/>
              <a:gd name="connsiteX117" fmla="*/ 196850 w 2295914"/>
              <a:gd name="connsiteY117" fmla="*/ 1463437 h 2747805"/>
              <a:gd name="connsiteX118" fmla="*/ 251271 w 2295914"/>
              <a:gd name="connsiteY118" fmla="*/ 1410940 h 2747805"/>
              <a:gd name="connsiteX119" fmla="*/ 305692 w 2295914"/>
              <a:gd name="connsiteY119" fmla="*/ 1463437 h 2747805"/>
              <a:gd name="connsiteX120" fmla="*/ 305692 w 2295914"/>
              <a:gd name="connsiteY120" fmla="*/ 1284368 h 2747805"/>
              <a:gd name="connsiteX121" fmla="*/ 251271 w 2295914"/>
              <a:gd name="connsiteY121" fmla="*/ 1336865 h 2747805"/>
              <a:gd name="connsiteX122" fmla="*/ 196850 w 2295914"/>
              <a:gd name="connsiteY122" fmla="*/ 1284368 h 2747805"/>
              <a:gd name="connsiteX123" fmla="*/ 251271 w 2295914"/>
              <a:gd name="connsiteY123" fmla="*/ 1231871 h 2747805"/>
              <a:gd name="connsiteX124" fmla="*/ 305692 w 2295914"/>
              <a:gd name="connsiteY124" fmla="*/ 1284368 h 2747805"/>
              <a:gd name="connsiteX125" fmla="*/ 305692 w 2295914"/>
              <a:gd name="connsiteY125" fmla="*/ 1108901 h 2747805"/>
              <a:gd name="connsiteX126" fmla="*/ 251271 w 2295914"/>
              <a:gd name="connsiteY126" fmla="*/ 1161398 h 2747805"/>
              <a:gd name="connsiteX127" fmla="*/ 196850 w 2295914"/>
              <a:gd name="connsiteY127" fmla="*/ 1108901 h 2747805"/>
              <a:gd name="connsiteX128" fmla="*/ 251271 w 2295914"/>
              <a:gd name="connsiteY128" fmla="*/ 1056404 h 2747805"/>
              <a:gd name="connsiteX129" fmla="*/ 305692 w 2295914"/>
              <a:gd name="connsiteY129" fmla="*/ 1108901 h 2747805"/>
              <a:gd name="connsiteX130" fmla="*/ 305692 w 2295914"/>
              <a:gd name="connsiteY130" fmla="*/ 933434 h 2747805"/>
              <a:gd name="connsiteX131" fmla="*/ 251271 w 2295914"/>
              <a:gd name="connsiteY131" fmla="*/ 985931 h 2747805"/>
              <a:gd name="connsiteX132" fmla="*/ 196850 w 2295914"/>
              <a:gd name="connsiteY132" fmla="*/ 933434 h 2747805"/>
              <a:gd name="connsiteX133" fmla="*/ 251271 w 2295914"/>
              <a:gd name="connsiteY133" fmla="*/ 880937 h 2747805"/>
              <a:gd name="connsiteX134" fmla="*/ 305692 w 2295914"/>
              <a:gd name="connsiteY134" fmla="*/ 933434 h 2747805"/>
              <a:gd name="connsiteX135" fmla="*/ 305692 w 2295914"/>
              <a:gd name="connsiteY135" fmla="*/ 757967 h 2747805"/>
              <a:gd name="connsiteX136" fmla="*/ 251271 w 2295914"/>
              <a:gd name="connsiteY136" fmla="*/ 810464 h 2747805"/>
              <a:gd name="connsiteX137" fmla="*/ 196850 w 2295914"/>
              <a:gd name="connsiteY137" fmla="*/ 757967 h 2747805"/>
              <a:gd name="connsiteX138" fmla="*/ 251271 w 2295914"/>
              <a:gd name="connsiteY138" fmla="*/ 705470 h 2747805"/>
              <a:gd name="connsiteX139" fmla="*/ 305692 w 2295914"/>
              <a:gd name="connsiteY139" fmla="*/ 757967 h 2747805"/>
              <a:gd name="connsiteX140" fmla="*/ 305692 w 2295914"/>
              <a:gd name="connsiteY140" fmla="*/ 578898 h 2747805"/>
              <a:gd name="connsiteX141" fmla="*/ 251271 w 2295914"/>
              <a:gd name="connsiteY141" fmla="*/ 631395 h 2747805"/>
              <a:gd name="connsiteX142" fmla="*/ 196850 w 2295914"/>
              <a:gd name="connsiteY142" fmla="*/ 578898 h 2747805"/>
              <a:gd name="connsiteX143" fmla="*/ 251271 w 2295914"/>
              <a:gd name="connsiteY143" fmla="*/ 526401 h 2747805"/>
              <a:gd name="connsiteX144" fmla="*/ 305692 w 2295914"/>
              <a:gd name="connsiteY144" fmla="*/ 578898 h 2747805"/>
              <a:gd name="connsiteX145" fmla="*/ 305692 w 2295914"/>
              <a:gd name="connsiteY145" fmla="*/ 403431 h 2747805"/>
              <a:gd name="connsiteX146" fmla="*/ 251271 w 2295914"/>
              <a:gd name="connsiteY146" fmla="*/ 455928 h 2747805"/>
              <a:gd name="connsiteX147" fmla="*/ 196850 w 2295914"/>
              <a:gd name="connsiteY147" fmla="*/ 403431 h 2747805"/>
              <a:gd name="connsiteX148" fmla="*/ 251271 w 2295914"/>
              <a:gd name="connsiteY148" fmla="*/ 350934 h 2747805"/>
              <a:gd name="connsiteX149" fmla="*/ 305692 w 2295914"/>
              <a:gd name="connsiteY149" fmla="*/ 403431 h 2747805"/>
              <a:gd name="connsiteX150" fmla="*/ 305692 w 2295914"/>
              <a:gd name="connsiteY150" fmla="*/ 227964 h 2747805"/>
              <a:gd name="connsiteX151" fmla="*/ 251271 w 2295914"/>
              <a:gd name="connsiteY151" fmla="*/ 280461 h 2747805"/>
              <a:gd name="connsiteX152" fmla="*/ 196850 w 2295914"/>
              <a:gd name="connsiteY152" fmla="*/ 227964 h 2747805"/>
              <a:gd name="connsiteX153" fmla="*/ 251271 w 2295914"/>
              <a:gd name="connsiteY153" fmla="*/ 175467 h 2747805"/>
              <a:gd name="connsiteX154" fmla="*/ 305692 w 2295914"/>
              <a:gd name="connsiteY154" fmla="*/ 227964 h 2747805"/>
              <a:gd name="connsiteX155" fmla="*/ 305692 w 2295914"/>
              <a:gd name="connsiteY155" fmla="*/ 52497 h 2747805"/>
              <a:gd name="connsiteX156" fmla="*/ 251271 w 2295914"/>
              <a:gd name="connsiteY156" fmla="*/ 104994 h 2747805"/>
              <a:gd name="connsiteX157" fmla="*/ 196850 w 2295914"/>
              <a:gd name="connsiteY157" fmla="*/ 52497 h 2747805"/>
              <a:gd name="connsiteX158" fmla="*/ 251271 w 2295914"/>
              <a:gd name="connsiteY158" fmla="*/ 0 h 2747805"/>
              <a:gd name="connsiteX159" fmla="*/ 305692 w 2295914"/>
              <a:gd name="connsiteY159" fmla="*/ 52497 h 2747805"/>
              <a:gd name="connsiteX160" fmla="*/ 502542 w 2295914"/>
              <a:gd name="connsiteY160" fmla="*/ 2695308 h 2747805"/>
              <a:gd name="connsiteX161" fmla="*/ 448121 w 2295914"/>
              <a:gd name="connsiteY161" fmla="*/ 2747805 h 2747805"/>
              <a:gd name="connsiteX162" fmla="*/ 393700 w 2295914"/>
              <a:gd name="connsiteY162" fmla="*/ 2695308 h 2747805"/>
              <a:gd name="connsiteX163" fmla="*/ 448121 w 2295914"/>
              <a:gd name="connsiteY163" fmla="*/ 2642811 h 2747805"/>
              <a:gd name="connsiteX164" fmla="*/ 502542 w 2295914"/>
              <a:gd name="connsiteY164" fmla="*/ 2695308 h 2747805"/>
              <a:gd name="connsiteX165" fmla="*/ 502542 w 2295914"/>
              <a:gd name="connsiteY165" fmla="*/ 2519841 h 2747805"/>
              <a:gd name="connsiteX166" fmla="*/ 448121 w 2295914"/>
              <a:gd name="connsiteY166" fmla="*/ 2572338 h 2747805"/>
              <a:gd name="connsiteX167" fmla="*/ 393700 w 2295914"/>
              <a:gd name="connsiteY167" fmla="*/ 2519841 h 2747805"/>
              <a:gd name="connsiteX168" fmla="*/ 448121 w 2295914"/>
              <a:gd name="connsiteY168" fmla="*/ 2467344 h 2747805"/>
              <a:gd name="connsiteX169" fmla="*/ 502542 w 2295914"/>
              <a:gd name="connsiteY169" fmla="*/ 2519841 h 2747805"/>
              <a:gd name="connsiteX170" fmla="*/ 502542 w 2295914"/>
              <a:gd name="connsiteY170" fmla="*/ 2344374 h 2747805"/>
              <a:gd name="connsiteX171" fmla="*/ 448121 w 2295914"/>
              <a:gd name="connsiteY171" fmla="*/ 2396871 h 2747805"/>
              <a:gd name="connsiteX172" fmla="*/ 393700 w 2295914"/>
              <a:gd name="connsiteY172" fmla="*/ 2344374 h 2747805"/>
              <a:gd name="connsiteX173" fmla="*/ 448121 w 2295914"/>
              <a:gd name="connsiteY173" fmla="*/ 2291877 h 2747805"/>
              <a:gd name="connsiteX174" fmla="*/ 502542 w 2295914"/>
              <a:gd name="connsiteY174" fmla="*/ 2344374 h 2747805"/>
              <a:gd name="connsiteX175" fmla="*/ 502542 w 2295914"/>
              <a:gd name="connsiteY175" fmla="*/ 2168907 h 2747805"/>
              <a:gd name="connsiteX176" fmla="*/ 448121 w 2295914"/>
              <a:gd name="connsiteY176" fmla="*/ 2221404 h 2747805"/>
              <a:gd name="connsiteX177" fmla="*/ 393700 w 2295914"/>
              <a:gd name="connsiteY177" fmla="*/ 2168907 h 2747805"/>
              <a:gd name="connsiteX178" fmla="*/ 448121 w 2295914"/>
              <a:gd name="connsiteY178" fmla="*/ 2116410 h 2747805"/>
              <a:gd name="connsiteX179" fmla="*/ 502542 w 2295914"/>
              <a:gd name="connsiteY179" fmla="*/ 2168907 h 2747805"/>
              <a:gd name="connsiteX180" fmla="*/ 502542 w 2295914"/>
              <a:gd name="connsiteY180" fmla="*/ 1989838 h 2747805"/>
              <a:gd name="connsiteX181" fmla="*/ 448121 w 2295914"/>
              <a:gd name="connsiteY181" fmla="*/ 2042335 h 2747805"/>
              <a:gd name="connsiteX182" fmla="*/ 393700 w 2295914"/>
              <a:gd name="connsiteY182" fmla="*/ 1989838 h 2747805"/>
              <a:gd name="connsiteX183" fmla="*/ 448121 w 2295914"/>
              <a:gd name="connsiteY183" fmla="*/ 1937341 h 2747805"/>
              <a:gd name="connsiteX184" fmla="*/ 502542 w 2295914"/>
              <a:gd name="connsiteY184" fmla="*/ 1989838 h 2747805"/>
              <a:gd name="connsiteX185" fmla="*/ 502542 w 2295914"/>
              <a:gd name="connsiteY185" fmla="*/ 1814371 h 2747805"/>
              <a:gd name="connsiteX186" fmla="*/ 448121 w 2295914"/>
              <a:gd name="connsiteY186" fmla="*/ 1866868 h 2747805"/>
              <a:gd name="connsiteX187" fmla="*/ 393700 w 2295914"/>
              <a:gd name="connsiteY187" fmla="*/ 1814371 h 2747805"/>
              <a:gd name="connsiteX188" fmla="*/ 448121 w 2295914"/>
              <a:gd name="connsiteY188" fmla="*/ 1761874 h 2747805"/>
              <a:gd name="connsiteX189" fmla="*/ 502542 w 2295914"/>
              <a:gd name="connsiteY189" fmla="*/ 1814371 h 2747805"/>
              <a:gd name="connsiteX190" fmla="*/ 502542 w 2295914"/>
              <a:gd name="connsiteY190" fmla="*/ 1638904 h 2747805"/>
              <a:gd name="connsiteX191" fmla="*/ 448121 w 2295914"/>
              <a:gd name="connsiteY191" fmla="*/ 1691401 h 2747805"/>
              <a:gd name="connsiteX192" fmla="*/ 393700 w 2295914"/>
              <a:gd name="connsiteY192" fmla="*/ 1638904 h 2747805"/>
              <a:gd name="connsiteX193" fmla="*/ 448121 w 2295914"/>
              <a:gd name="connsiteY193" fmla="*/ 1586407 h 2747805"/>
              <a:gd name="connsiteX194" fmla="*/ 502542 w 2295914"/>
              <a:gd name="connsiteY194" fmla="*/ 1638904 h 2747805"/>
              <a:gd name="connsiteX195" fmla="*/ 502542 w 2295914"/>
              <a:gd name="connsiteY195" fmla="*/ 1463437 h 2747805"/>
              <a:gd name="connsiteX196" fmla="*/ 448121 w 2295914"/>
              <a:gd name="connsiteY196" fmla="*/ 1515934 h 2747805"/>
              <a:gd name="connsiteX197" fmla="*/ 393700 w 2295914"/>
              <a:gd name="connsiteY197" fmla="*/ 1463437 h 2747805"/>
              <a:gd name="connsiteX198" fmla="*/ 448121 w 2295914"/>
              <a:gd name="connsiteY198" fmla="*/ 1410940 h 2747805"/>
              <a:gd name="connsiteX199" fmla="*/ 502542 w 2295914"/>
              <a:gd name="connsiteY199" fmla="*/ 1463437 h 2747805"/>
              <a:gd name="connsiteX200" fmla="*/ 502542 w 2295914"/>
              <a:gd name="connsiteY200" fmla="*/ 1284368 h 2747805"/>
              <a:gd name="connsiteX201" fmla="*/ 448121 w 2295914"/>
              <a:gd name="connsiteY201" fmla="*/ 1336865 h 2747805"/>
              <a:gd name="connsiteX202" fmla="*/ 393700 w 2295914"/>
              <a:gd name="connsiteY202" fmla="*/ 1284368 h 2747805"/>
              <a:gd name="connsiteX203" fmla="*/ 448121 w 2295914"/>
              <a:gd name="connsiteY203" fmla="*/ 1231871 h 2747805"/>
              <a:gd name="connsiteX204" fmla="*/ 502542 w 2295914"/>
              <a:gd name="connsiteY204" fmla="*/ 1284368 h 2747805"/>
              <a:gd name="connsiteX205" fmla="*/ 502542 w 2295914"/>
              <a:gd name="connsiteY205" fmla="*/ 1108901 h 2747805"/>
              <a:gd name="connsiteX206" fmla="*/ 448121 w 2295914"/>
              <a:gd name="connsiteY206" fmla="*/ 1161398 h 2747805"/>
              <a:gd name="connsiteX207" fmla="*/ 393700 w 2295914"/>
              <a:gd name="connsiteY207" fmla="*/ 1108901 h 2747805"/>
              <a:gd name="connsiteX208" fmla="*/ 448121 w 2295914"/>
              <a:gd name="connsiteY208" fmla="*/ 1056404 h 2747805"/>
              <a:gd name="connsiteX209" fmla="*/ 502542 w 2295914"/>
              <a:gd name="connsiteY209" fmla="*/ 1108901 h 2747805"/>
              <a:gd name="connsiteX210" fmla="*/ 502542 w 2295914"/>
              <a:gd name="connsiteY210" fmla="*/ 933434 h 2747805"/>
              <a:gd name="connsiteX211" fmla="*/ 448121 w 2295914"/>
              <a:gd name="connsiteY211" fmla="*/ 985931 h 2747805"/>
              <a:gd name="connsiteX212" fmla="*/ 393700 w 2295914"/>
              <a:gd name="connsiteY212" fmla="*/ 933434 h 2747805"/>
              <a:gd name="connsiteX213" fmla="*/ 448121 w 2295914"/>
              <a:gd name="connsiteY213" fmla="*/ 880937 h 2747805"/>
              <a:gd name="connsiteX214" fmla="*/ 502542 w 2295914"/>
              <a:gd name="connsiteY214" fmla="*/ 933434 h 2747805"/>
              <a:gd name="connsiteX215" fmla="*/ 502542 w 2295914"/>
              <a:gd name="connsiteY215" fmla="*/ 757967 h 2747805"/>
              <a:gd name="connsiteX216" fmla="*/ 448121 w 2295914"/>
              <a:gd name="connsiteY216" fmla="*/ 810464 h 2747805"/>
              <a:gd name="connsiteX217" fmla="*/ 393700 w 2295914"/>
              <a:gd name="connsiteY217" fmla="*/ 757967 h 2747805"/>
              <a:gd name="connsiteX218" fmla="*/ 448121 w 2295914"/>
              <a:gd name="connsiteY218" fmla="*/ 705470 h 2747805"/>
              <a:gd name="connsiteX219" fmla="*/ 502542 w 2295914"/>
              <a:gd name="connsiteY219" fmla="*/ 757967 h 2747805"/>
              <a:gd name="connsiteX220" fmla="*/ 502542 w 2295914"/>
              <a:gd name="connsiteY220" fmla="*/ 578898 h 2747805"/>
              <a:gd name="connsiteX221" fmla="*/ 448121 w 2295914"/>
              <a:gd name="connsiteY221" fmla="*/ 631395 h 2747805"/>
              <a:gd name="connsiteX222" fmla="*/ 393700 w 2295914"/>
              <a:gd name="connsiteY222" fmla="*/ 578898 h 2747805"/>
              <a:gd name="connsiteX223" fmla="*/ 448121 w 2295914"/>
              <a:gd name="connsiteY223" fmla="*/ 526401 h 2747805"/>
              <a:gd name="connsiteX224" fmla="*/ 502542 w 2295914"/>
              <a:gd name="connsiteY224" fmla="*/ 578898 h 2747805"/>
              <a:gd name="connsiteX225" fmla="*/ 502542 w 2295914"/>
              <a:gd name="connsiteY225" fmla="*/ 403431 h 2747805"/>
              <a:gd name="connsiteX226" fmla="*/ 448121 w 2295914"/>
              <a:gd name="connsiteY226" fmla="*/ 455928 h 2747805"/>
              <a:gd name="connsiteX227" fmla="*/ 393700 w 2295914"/>
              <a:gd name="connsiteY227" fmla="*/ 403431 h 2747805"/>
              <a:gd name="connsiteX228" fmla="*/ 448121 w 2295914"/>
              <a:gd name="connsiteY228" fmla="*/ 350934 h 2747805"/>
              <a:gd name="connsiteX229" fmla="*/ 502542 w 2295914"/>
              <a:gd name="connsiteY229" fmla="*/ 403431 h 2747805"/>
              <a:gd name="connsiteX230" fmla="*/ 502542 w 2295914"/>
              <a:gd name="connsiteY230" fmla="*/ 227964 h 2747805"/>
              <a:gd name="connsiteX231" fmla="*/ 448121 w 2295914"/>
              <a:gd name="connsiteY231" fmla="*/ 280461 h 2747805"/>
              <a:gd name="connsiteX232" fmla="*/ 393700 w 2295914"/>
              <a:gd name="connsiteY232" fmla="*/ 227964 h 2747805"/>
              <a:gd name="connsiteX233" fmla="*/ 448121 w 2295914"/>
              <a:gd name="connsiteY233" fmla="*/ 175467 h 2747805"/>
              <a:gd name="connsiteX234" fmla="*/ 502542 w 2295914"/>
              <a:gd name="connsiteY234" fmla="*/ 227964 h 2747805"/>
              <a:gd name="connsiteX235" fmla="*/ 502542 w 2295914"/>
              <a:gd name="connsiteY235" fmla="*/ 52497 h 2747805"/>
              <a:gd name="connsiteX236" fmla="*/ 448121 w 2295914"/>
              <a:gd name="connsiteY236" fmla="*/ 104994 h 2747805"/>
              <a:gd name="connsiteX237" fmla="*/ 393700 w 2295914"/>
              <a:gd name="connsiteY237" fmla="*/ 52497 h 2747805"/>
              <a:gd name="connsiteX238" fmla="*/ 448121 w 2295914"/>
              <a:gd name="connsiteY238" fmla="*/ 0 h 2747805"/>
              <a:gd name="connsiteX239" fmla="*/ 502542 w 2295914"/>
              <a:gd name="connsiteY239" fmla="*/ 52497 h 2747805"/>
              <a:gd name="connsiteX240" fmla="*/ 710253 w 2295914"/>
              <a:gd name="connsiteY240" fmla="*/ 2695308 h 2747805"/>
              <a:gd name="connsiteX241" fmla="*/ 655832 w 2295914"/>
              <a:gd name="connsiteY241" fmla="*/ 2747805 h 2747805"/>
              <a:gd name="connsiteX242" fmla="*/ 601411 w 2295914"/>
              <a:gd name="connsiteY242" fmla="*/ 2695308 h 2747805"/>
              <a:gd name="connsiteX243" fmla="*/ 655832 w 2295914"/>
              <a:gd name="connsiteY243" fmla="*/ 2642811 h 2747805"/>
              <a:gd name="connsiteX244" fmla="*/ 710253 w 2295914"/>
              <a:gd name="connsiteY244" fmla="*/ 2695308 h 2747805"/>
              <a:gd name="connsiteX245" fmla="*/ 710253 w 2295914"/>
              <a:gd name="connsiteY245" fmla="*/ 2519841 h 2747805"/>
              <a:gd name="connsiteX246" fmla="*/ 655832 w 2295914"/>
              <a:gd name="connsiteY246" fmla="*/ 2572338 h 2747805"/>
              <a:gd name="connsiteX247" fmla="*/ 601411 w 2295914"/>
              <a:gd name="connsiteY247" fmla="*/ 2519841 h 2747805"/>
              <a:gd name="connsiteX248" fmla="*/ 655832 w 2295914"/>
              <a:gd name="connsiteY248" fmla="*/ 2467344 h 2747805"/>
              <a:gd name="connsiteX249" fmla="*/ 710253 w 2295914"/>
              <a:gd name="connsiteY249" fmla="*/ 2519841 h 2747805"/>
              <a:gd name="connsiteX250" fmla="*/ 710253 w 2295914"/>
              <a:gd name="connsiteY250" fmla="*/ 2344374 h 2747805"/>
              <a:gd name="connsiteX251" fmla="*/ 655832 w 2295914"/>
              <a:gd name="connsiteY251" fmla="*/ 2396871 h 2747805"/>
              <a:gd name="connsiteX252" fmla="*/ 601411 w 2295914"/>
              <a:gd name="connsiteY252" fmla="*/ 2344374 h 2747805"/>
              <a:gd name="connsiteX253" fmla="*/ 655832 w 2295914"/>
              <a:gd name="connsiteY253" fmla="*/ 2291877 h 2747805"/>
              <a:gd name="connsiteX254" fmla="*/ 710253 w 2295914"/>
              <a:gd name="connsiteY254" fmla="*/ 2344374 h 2747805"/>
              <a:gd name="connsiteX255" fmla="*/ 710253 w 2295914"/>
              <a:gd name="connsiteY255" fmla="*/ 2168907 h 2747805"/>
              <a:gd name="connsiteX256" fmla="*/ 655832 w 2295914"/>
              <a:gd name="connsiteY256" fmla="*/ 2221404 h 2747805"/>
              <a:gd name="connsiteX257" fmla="*/ 601411 w 2295914"/>
              <a:gd name="connsiteY257" fmla="*/ 2168907 h 2747805"/>
              <a:gd name="connsiteX258" fmla="*/ 655832 w 2295914"/>
              <a:gd name="connsiteY258" fmla="*/ 2116410 h 2747805"/>
              <a:gd name="connsiteX259" fmla="*/ 710253 w 2295914"/>
              <a:gd name="connsiteY259" fmla="*/ 2168907 h 2747805"/>
              <a:gd name="connsiteX260" fmla="*/ 710253 w 2295914"/>
              <a:gd name="connsiteY260" fmla="*/ 1989838 h 2747805"/>
              <a:gd name="connsiteX261" fmla="*/ 655832 w 2295914"/>
              <a:gd name="connsiteY261" fmla="*/ 2042335 h 2747805"/>
              <a:gd name="connsiteX262" fmla="*/ 601411 w 2295914"/>
              <a:gd name="connsiteY262" fmla="*/ 1989838 h 2747805"/>
              <a:gd name="connsiteX263" fmla="*/ 655832 w 2295914"/>
              <a:gd name="connsiteY263" fmla="*/ 1937341 h 2747805"/>
              <a:gd name="connsiteX264" fmla="*/ 710253 w 2295914"/>
              <a:gd name="connsiteY264" fmla="*/ 1989838 h 2747805"/>
              <a:gd name="connsiteX265" fmla="*/ 710253 w 2295914"/>
              <a:gd name="connsiteY265" fmla="*/ 1814371 h 2747805"/>
              <a:gd name="connsiteX266" fmla="*/ 655832 w 2295914"/>
              <a:gd name="connsiteY266" fmla="*/ 1866868 h 2747805"/>
              <a:gd name="connsiteX267" fmla="*/ 601411 w 2295914"/>
              <a:gd name="connsiteY267" fmla="*/ 1814371 h 2747805"/>
              <a:gd name="connsiteX268" fmla="*/ 655832 w 2295914"/>
              <a:gd name="connsiteY268" fmla="*/ 1761874 h 2747805"/>
              <a:gd name="connsiteX269" fmla="*/ 710253 w 2295914"/>
              <a:gd name="connsiteY269" fmla="*/ 1814371 h 2747805"/>
              <a:gd name="connsiteX270" fmla="*/ 710253 w 2295914"/>
              <a:gd name="connsiteY270" fmla="*/ 1638904 h 2747805"/>
              <a:gd name="connsiteX271" fmla="*/ 655832 w 2295914"/>
              <a:gd name="connsiteY271" fmla="*/ 1691401 h 2747805"/>
              <a:gd name="connsiteX272" fmla="*/ 601411 w 2295914"/>
              <a:gd name="connsiteY272" fmla="*/ 1638904 h 2747805"/>
              <a:gd name="connsiteX273" fmla="*/ 655832 w 2295914"/>
              <a:gd name="connsiteY273" fmla="*/ 1586407 h 2747805"/>
              <a:gd name="connsiteX274" fmla="*/ 710253 w 2295914"/>
              <a:gd name="connsiteY274" fmla="*/ 1638904 h 2747805"/>
              <a:gd name="connsiteX275" fmla="*/ 710253 w 2295914"/>
              <a:gd name="connsiteY275" fmla="*/ 1463437 h 2747805"/>
              <a:gd name="connsiteX276" fmla="*/ 655832 w 2295914"/>
              <a:gd name="connsiteY276" fmla="*/ 1515934 h 2747805"/>
              <a:gd name="connsiteX277" fmla="*/ 601411 w 2295914"/>
              <a:gd name="connsiteY277" fmla="*/ 1463437 h 2747805"/>
              <a:gd name="connsiteX278" fmla="*/ 655832 w 2295914"/>
              <a:gd name="connsiteY278" fmla="*/ 1410940 h 2747805"/>
              <a:gd name="connsiteX279" fmla="*/ 710253 w 2295914"/>
              <a:gd name="connsiteY279" fmla="*/ 1463437 h 2747805"/>
              <a:gd name="connsiteX280" fmla="*/ 710253 w 2295914"/>
              <a:gd name="connsiteY280" fmla="*/ 1284368 h 2747805"/>
              <a:gd name="connsiteX281" fmla="*/ 655832 w 2295914"/>
              <a:gd name="connsiteY281" fmla="*/ 1336865 h 2747805"/>
              <a:gd name="connsiteX282" fmla="*/ 601411 w 2295914"/>
              <a:gd name="connsiteY282" fmla="*/ 1284368 h 2747805"/>
              <a:gd name="connsiteX283" fmla="*/ 655832 w 2295914"/>
              <a:gd name="connsiteY283" fmla="*/ 1231871 h 2747805"/>
              <a:gd name="connsiteX284" fmla="*/ 710253 w 2295914"/>
              <a:gd name="connsiteY284" fmla="*/ 1284368 h 2747805"/>
              <a:gd name="connsiteX285" fmla="*/ 710253 w 2295914"/>
              <a:gd name="connsiteY285" fmla="*/ 1108901 h 2747805"/>
              <a:gd name="connsiteX286" fmla="*/ 655832 w 2295914"/>
              <a:gd name="connsiteY286" fmla="*/ 1161398 h 2747805"/>
              <a:gd name="connsiteX287" fmla="*/ 601411 w 2295914"/>
              <a:gd name="connsiteY287" fmla="*/ 1108901 h 2747805"/>
              <a:gd name="connsiteX288" fmla="*/ 655832 w 2295914"/>
              <a:gd name="connsiteY288" fmla="*/ 1056404 h 2747805"/>
              <a:gd name="connsiteX289" fmla="*/ 710253 w 2295914"/>
              <a:gd name="connsiteY289" fmla="*/ 1108901 h 2747805"/>
              <a:gd name="connsiteX290" fmla="*/ 710253 w 2295914"/>
              <a:gd name="connsiteY290" fmla="*/ 933434 h 2747805"/>
              <a:gd name="connsiteX291" fmla="*/ 655832 w 2295914"/>
              <a:gd name="connsiteY291" fmla="*/ 985931 h 2747805"/>
              <a:gd name="connsiteX292" fmla="*/ 601411 w 2295914"/>
              <a:gd name="connsiteY292" fmla="*/ 933434 h 2747805"/>
              <a:gd name="connsiteX293" fmla="*/ 655832 w 2295914"/>
              <a:gd name="connsiteY293" fmla="*/ 880937 h 2747805"/>
              <a:gd name="connsiteX294" fmla="*/ 710253 w 2295914"/>
              <a:gd name="connsiteY294" fmla="*/ 933434 h 2747805"/>
              <a:gd name="connsiteX295" fmla="*/ 710253 w 2295914"/>
              <a:gd name="connsiteY295" fmla="*/ 757967 h 2747805"/>
              <a:gd name="connsiteX296" fmla="*/ 655832 w 2295914"/>
              <a:gd name="connsiteY296" fmla="*/ 810464 h 2747805"/>
              <a:gd name="connsiteX297" fmla="*/ 601411 w 2295914"/>
              <a:gd name="connsiteY297" fmla="*/ 757967 h 2747805"/>
              <a:gd name="connsiteX298" fmla="*/ 655832 w 2295914"/>
              <a:gd name="connsiteY298" fmla="*/ 705470 h 2747805"/>
              <a:gd name="connsiteX299" fmla="*/ 710253 w 2295914"/>
              <a:gd name="connsiteY299" fmla="*/ 757967 h 2747805"/>
              <a:gd name="connsiteX300" fmla="*/ 710253 w 2295914"/>
              <a:gd name="connsiteY300" fmla="*/ 578898 h 2747805"/>
              <a:gd name="connsiteX301" fmla="*/ 655832 w 2295914"/>
              <a:gd name="connsiteY301" fmla="*/ 631395 h 2747805"/>
              <a:gd name="connsiteX302" fmla="*/ 601411 w 2295914"/>
              <a:gd name="connsiteY302" fmla="*/ 578898 h 2747805"/>
              <a:gd name="connsiteX303" fmla="*/ 655832 w 2295914"/>
              <a:gd name="connsiteY303" fmla="*/ 526401 h 2747805"/>
              <a:gd name="connsiteX304" fmla="*/ 710253 w 2295914"/>
              <a:gd name="connsiteY304" fmla="*/ 578898 h 2747805"/>
              <a:gd name="connsiteX305" fmla="*/ 710253 w 2295914"/>
              <a:gd name="connsiteY305" fmla="*/ 403431 h 2747805"/>
              <a:gd name="connsiteX306" fmla="*/ 655832 w 2295914"/>
              <a:gd name="connsiteY306" fmla="*/ 455928 h 2747805"/>
              <a:gd name="connsiteX307" fmla="*/ 601411 w 2295914"/>
              <a:gd name="connsiteY307" fmla="*/ 403431 h 2747805"/>
              <a:gd name="connsiteX308" fmla="*/ 655832 w 2295914"/>
              <a:gd name="connsiteY308" fmla="*/ 350934 h 2747805"/>
              <a:gd name="connsiteX309" fmla="*/ 710253 w 2295914"/>
              <a:gd name="connsiteY309" fmla="*/ 403431 h 2747805"/>
              <a:gd name="connsiteX310" fmla="*/ 710253 w 2295914"/>
              <a:gd name="connsiteY310" fmla="*/ 227964 h 2747805"/>
              <a:gd name="connsiteX311" fmla="*/ 655832 w 2295914"/>
              <a:gd name="connsiteY311" fmla="*/ 280461 h 2747805"/>
              <a:gd name="connsiteX312" fmla="*/ 601411 w 2295914"/>
              <a:gd name="connsiteY312" fmla="*/ 227964 h 2747805"/>
              <a:gd name="connsiteX313" fmla="*/ 655832 w 2295914"/>
              <a:gd name="connsiteY313" fmla="*/ 175467 h 2747805"/>
              <a:gd name="connsiteX314" fmla="*/ 710253 w 2295914"/>
              <a:gd name="connsiteY314" fmla="*/ 227964 h 2747805"/>
              <a:gd name="connsiteX315" fmla="*/ 710253 w 2295914"/>
              <a:gd name="connsiteY315" fmla="*/ 52497 h 2747805"/>
              <a:gd name="connsiteX316" fmla="*/ 655832 w 2295914"/>
              <a:gd name="connsiteY316" fmla="*/ 104994 h 2747805"/>
              <a:gd name="connsiteX317" fmla="*/ 601411 w 2295914"/>
              <a:gd name="connsiteY317" fmla="*/ 52497 h 2747805"/>
              <a:gd name="connsiteX318" fmla="*/ 655832 w 2295914"/>
              <a:gd name="connsiteY318" fmla="*/ 0 h 2747805"/>
              <a:gd name="connsiteX319" fmla="*/ 710253 w 2295914"/>
              <a:gd name="connsiteY319" fmla="*/ 52497 h 2747805"/>
              <a:gd name="connsiteX320" fmla="*/ 907103 w 2295914"/>
              <a:gd name="connsiteY320" fmla="*/ 2695308 h 2747805"/>
              <a:gd name="connsiteX321" fmla="*/ 852682 w 2295914"/>
              <a:gd name="connsiteY321" fmla="*/ 2747805 h 2747805"/>
              <a:gd name="connsiteX322" fmla="*/ 798261 w 2295914"/>
              <a:gd name="connsiteY322" fmla="*/ 2695308 h 2747805"/>
              <a:gd name="connsiteX323" fmla="*/ 852682 w 2295914"/>
              <a:gd name="connsiteY323" fmla="*/ 2642811 h 2747805"/>
              <a:gd name="connsiteX324" fmla="*/ 907103 w 2295914"/>
              <a:gd name="connsiteY324" fmla="*/ 2695308 h 2747805"/>
              <a:gd name="connsiteX325" fmla="*/ 907103 w 2295914"/>
              <a:gd name="connsiteY325" fmla="*/ 2519841 h 2747805"/>
              <a:gd name="connsiteX326" fmla="*/ 852682 w 2295914"/>
              <a:gd name="connsiteY326" fmla="*/ 2572338 h 2747805"/>
              <a:gd name="connsiteX327" fmla="*/ 798261 w 2295914"/>
              <a:gd name="connsiteY327" fmla="*/ 2519841 h 2747805"/>
              <a:gd name="connsiteX328" fmla="*/ 852682 w 2295914"/>
              <a:gd name="connsiteY328" fmla="*/ 2467344 h 2747805"/>
              <a:gd name="connsiteX329" fmla="*/ 907103 w 2295914"/>
              <a:gd name="connsiteY329" fmla="*/ 2519841 h 2747805"/>
              <a:gd name="connsiteX330" fmla="*/ 907103 w 2295914"/>
              <a:gd name="connsiteY330" fmla="*/ 2344374 h 2747805"/>
              <a:gd name="connsiteX331" fmla="*/ 852682 w 2295914"/>
              <a:gd name="connsiteY331" fmla="*/ 2396871 h 2747805"/>
              <a:gd name="connsiteX332" fmla="*/ 798261 w 2295914"/>
              <a:gd name="connsiteY332" fmla="*/ 2344374 h 2747805"/>
              <a:gd name="connsiteX333" fmla="*/ 852682 w 2295914"/>
              <a:gd name="connsiteY333" fmla="*/ 2291877 h 2747805"/>
              <a:gd name="connsiteX334" fmla="*/ 907103 w 2295914"/>
              <a:gd name="connsiteY334" fmla="*/ 2344374 h 2747805"/>
              <a:gd name="connsiteX335" fmla="*/ 907103 w 2295914"/>
              <a:gd name="connsiteY335" fmla="*/ 2168907 h 2747805"/>
              <a:gd name="connsiteX336" fmla="*/ 852682 w 2295914"/>
              <a:gd name="connsiteY336" fmla="*/ 2221404 h 2747805"/>
              <a:gd name="connsiteX337" fmla="*/ 798261 w 2295914"/>
              <a:gd name="connsiteY337" fmla="*/ 2168907 h 2747805"/>
              <a:gd name="connsiteX338" fmla="*/ 852682 w 2295914"/>
              <a:gd name="connsiteY338" fmla="*/ 2116410 h 2747805"/>
              <a:gd name="connsiteX339" fmla="*/ 907103 w 2295914"/>
              <a:gd name="connsiteY339" fmla="*/ 2168907 h 2747805"/>
              <a:gd name="connsiteX340" fmla="*/ 907103 w 2295914"/>
              <a:gd name="connsiteY340" fmla="*/ 1989838 h 2747805"/>
              <a:gd name="connsiteX341" fmla="*/ 852682 w 2295914"/>
              <a:gd name="connsiteY341" fmla="*/ 2042335 h 2747805"/>
              <a:gd name="connsiteX342" fmla="*/ 798261 w 2295914"/>
              <a:gd name="connsiteY342" fmla="*/ 1989838 h 2747805"/>
              <a:gd name="connsiteX343" fmla="*/ 852682 w 2295914"/>
              <a:gd name="connsiteY343" fmla="*/ 1937341 h 2747805"/>
              <a:gd name="connsiteX344" fmla="*/ 907103 w 2295914"/>
              <a:gd name="connsiteY344" fmla="*/ 1989838 h 2747805"/>
              <a:gd name="connsiteX345" fmla="*/ 907103 w 2295914"/>
              <a:gd name="connsiteY345" fmla="*/ 1814371 h 2747805"/>
              <a:gd name="connsiteX346" fmla="*/ 852682 w 2295914"/>
              <a:gd name="connsiteY346" fmla="*/ 1866868 h 2747805"/>
              <a:gd name="connsiteX347" fmla="*/ 798261 w 2295914"/>
              <a:gd name="connsiteY347" fmla="*/ 1814371 h 2747805"/>
              <a:gd name="connsiteX348" fmla="*/ 852682 w 2295914"/>
              <a:gd name="connsiteY348" fmla="*/ 1761874 h 2747805"/>
              <a:gd name="connsiteX349" fmla="*/ 907103 w 2295914"/>
              <a:gd name="connsiteY349" fmla="*/ 1814371 h 2747805"/>
              <a:gd name="connsiteX350" fmla="*/ 907103 w 2295914"/>
              <a:gd name="connsiteY350" fmla="*/ 1638904 h 2747805"/>
              <a:gd name="connsiteX351" fmla="*/ 852682 w 2295914"/>
              <a:gd name="connsiteY351" fmla="*/ 1691401 h 2747805"/>
              <a:gd name="connsiteX352" fmla="*/ 798261 w 2295914"/>
              <a:gd name="connsiteY352" fmla="*/ 1638904 h 2747805"/>
              <a:gd name="connsiteX353" fmla="*/ 852682 w 2295914"/>
              <a:gd name="connsiteY353" fmla="*/ 1586407 h 2747805"/>
              <a:gd name="connsiteX354" fmla="*/ 907103 w 2295914"/>
              <a:gd name="connsiteY354" fmla="*/ 1638904 h 2747805"/>
              <a:gd name="connsiteX355" fmla="*/ 907103 w 2295914"/>
              <a:gd name="connsiteY355" fmla="*/ 1463437 h 2747805"/>
              <a:gd name="connsiteX356" fmla="*/ 852682 w 2295914"/>
              <a:gd name="connsiteY356" fmla="*/ 1515934 h 2747805"/>
              <a:gd name="connsiteX357" fmla="*/ 798261 w 2295914"/>
              <a:gd name="connsiteY357" fmla="*/ 1463437 h 2747805"/>
              <a:gd name="connsiteX358" fmla="*/ 852682 w 2295914"/>
              <a:gd name="connsiteY358" fmla="*/ 1410940 h 2747805"/>
              <a:gd name="connsiteX359" fmla="*/ 907103 w 2295914"/>
              <a:gd name="connsiteY359" fmla="*/ 1463437 h 2747805"/>
              <a:gd name="connsiteX360" fmla="*/ 907103 w 2295914"/>
              <a:gd name="connsiteY360" fmla="*/ 1284368 h 2747805"/>
              <a:gd name="connsiteX361" fmla="*/ 852682 w 2295914"/>
              <a:gd name="connsiteY361" fmla="*/ 1336865 h 2747805"/>
              <a:gd name="connsiteX362" fmla="*/ 798261 w 2295914"/>
              <a:gd name="connsiteY362" fmla="*/ 1284368 h 2747805"/>
              <a:gd name="connsiteX363" fmla="*/ 852682 w 2295914"/>
              <a:gd name="connsiteY363" fmla="*/ 1231871 h 2747805"/>
              <a:gd name="connsiteX364" fmla="*/ 907103 w 2295914"/>
              <a:gd name="connsiteY364" fmla="*/ 1284368 h 2747805"/>
              <a:gd name="connsiteX365" fmla="*/ 907103 w 2295914"/>
              <a:gd name="connsiteY365" fmla="*/ 1108901 h 2747805"/>
              <a:gd name="connsiteX366" fmla="*/ 852682 w 2295914"/>
              <a:gd name="connsiteY366" fmla="*/ 1161398 h 2747805"/>
              <a:gd name="connsiteX367" fmla="*/ 798261 w 2295914"/>
              <a:gd name="connsiteY367" fmla="*/ 1108901 h 2747805"/>
              <a:gd name="connsiteX368" fmla="*/ 852682 w 2295914"/>
              <a:gd name="connsiteY368" fmla="*/ 1056404 h 2747805"/>
              <a:gd name="connsiteX369" fmla="*/ 907103 w 2295914"/>
              <a:gd name="connsiteY369" fmla="*/ 1108901 h 2747805"/>
              <a:gd name="connsiteX370" fmla="*/ 907103 w 2295914"/>
              <a:gd name="connsiteY370" fmla="*/ 933434 h 2747805"/>
              <a:gd name="connsiteX371" fmla="*/ 852682 w 2295914"/>
              <a:gd name="connsiteY371" fmla="*/ 985931 h 2747805"/>
              <a:gd name="connsiteX372" fmla="*/ 798261 w 2295914"/>
              <a:gd name="connsiteY372" fmla="*/ 933434 h 2747805"/>
              <a:gd name="connsiteX373" fmla="*/ 852682 w 2295914"/>
              <a:gd name="connsiteY373" fmla="*/ 880937 h 2747805"/>
              <a:gd name="connsiteX374" fmla="*/ 907103 w 2295914"/>
              <a:gd name="connsiteY374" fmla="*/ 933434 h 2747805"/>
              <a:gd name="connsiteX375" fmla="*/ 907103 w 2295914"/>
              <a:gd name="connsiteY375" fmla="*/ 757967 h 2747805"/>
              <a:gd name="connsiteX376" fmla="*/ 852682 w 2295914"/>
              <a:gd name="connsiteY376" fmla="*/ 810464 h 2747805"/>
              <a:gd name="connsiteX377" fmla="*/ 798261 w 2295914"/>
              <a:gd name="connsiteY377" fmla="*/ 757967 h 2747805"/>
              <a:gd name="connsiteX378" fmla="*/ 852682 w 2295914"/>
              <a:gd name="connsiteY378" fmla="*/ 705470 h 2747805"/>
              <a:gd name="connsiteX379" fmla="*/ 907103 w 2295914"/>
              <a:gd name="connsiteY379" fmla="*/ 757967 h 2747805"/>
              <a:gd name="connsiteX380" fmla="*/ 907103 w 2295914"/>
              <a:gd name="connsiteY380" fmla="*/ 578898 h 2747805"/>
              <a:gd name="connsiteX381" fmla="*/ 852682 w 2295914"/>
              <a:gd name="connsiteY381" fmla="*/ 631395 h 2747805"/>
              <a:gd name="connsiteX382" fmla="*/ 798261 w 2295914"/>
              <a:gd name="connsiteY382" fmla="*/ 578898 h 2747805"/>
              <a:gd name="connsiteX383" fmla="*/ 852682 w 2295914"/>
              <a:gd name="connsiteY383" fmla="*/ 526401 h 2747805"/>
              <a:gd name="connsiteX384" fmla="*/ 907103 w 2295914"/>
              <a:gd name="connsiteY384" fmla="*/ 578898 h 2747805"/>
              <a:gd name="connsiteX385" fmla="*/ 907103 w 2295914"/>
              <a:gd name="connsiteY385" fmla="*/ 403431 h 2747805"/>
              <a:gd name="connsiteX386" fmla="*/ 852682 w 2295914"/>
              <a:gd name="connsiteY386" fmla="*/ 455928 h 2747805"/>
              <a:gd name="connsiteX387" fmla="*/ 798261 w 2295914"/>
              <a:gd name="connsiteY387" fmla="*/ 403431 h 2747805"/>
              <a:gd name="connsiteX388" fmla="*/ 852682 w 2295914"/>
              <a:gd name="connsiteY388" fmla="*/ 350934 h 2747805"/>
              <a:gd name="connsiteX389" fmla="*/ 907103 w 2295914"/>
              <a:gd name="connsiteY389" fmla="*/ 403431 h 2747805"/>
              <a:gd name="connsiteX390" fmla="*/ 907103 w 2295914"/>
              <a:gd name="connsiteY390" fmla="*/ 227964 h 2747805"/>
              <a:gd name="connsiteX391" fmla="*/ 852682 w 2295914"/>
              <a:gd name="connsiteY391" fmla="*/ 280461 h 2747805"/>
              <a:gd name="connsiteX392" fmla="*/ 798261 w 2295914"/>
              <a:gd name="connsiteY392" fmla="*/ 227964 h 2747805"/>
              <a:gd name="connsiteX393" fmla="*/ 852682 w 2295914"/>
              <a:gd name="connsiteY393" fmla="*/ 175467 h 2747805"/>
              <a:gd name="connsiteX394" fmla="*/ 907103 w 2295914"/>
              <a:gd name="connsiteY394" fmla="*/ 227964 h 2747805"/>
              <a:gd name="connsiteX395" fmla="*/ 907103 w 2295914"/>
              <a:gd name="connsiteY395" fmla="*/ 52497 h 2747805"/>
              <a:gd name="connsiteX396" fmla="*/ 852682 w 2295914"/>
              <a:gd name="connsiteY396" fmla="*/ 104994 h 2747805"/>
              <a:gd name="connsiteX397" fmla="*/ 798261 w 2295914"/>
              <a:gd name="connsiteY397" fmla="*/ 52497 h 2747805"/>
              <a:gd name="connsiteX398" fmla="*/ 852682 w 2295914"/>
              <a:gd name="connsiteY398" fmla="*/ 0 h 2747805"/>
              <a:gd name="connsiteX399" fmla="*/ 907103 w 2295914"/>
              <a:gd name="connsiteY399" fmla="*/ 52497 h 2747805"/>
              <a:gd name="connsiteX400" fmla="*/ 1103953 w 2295914"/>
              <a:gd name="connsiteY400" fmla="*/ 2695308 h 2747805"/>
              <a:gd name="connsiteX401" fmla="*/ 1049532 w 2295914"/>
              <a:gd name="connsiteY401" fmla="*/ 2747805 h 2747805"/>
              <a:gd name="connsiteX402" fmla="*/ 995111 w 2295914"/>
              <a:gd name="connsiteY402" fmla="*/ 2695308 h 2747805"/>
              <a:gd name="connsiteX403" fmla="*/ 1049532 w 2295914"/>
              <a:gd name="connsiteY403" fmla="*/ 2642811 h 2747805"/>
              <a:gd name="connsiteX404" fmla="*/ 1103953 w 2295914"/>
              <a:gd name="connsiteY404" fmla="*/ 2695308 h 2747805"/>
              <a:gd name="connsiteX405" fmla="*/ 1103953 w 2295914"/>
              <a:gd name="connsiteY405" fmla="*/ 2519841 h 2747805"/>
              <a:gd name="connsiteX406" fmla="*/ 1049532 w 2295914"/>
              <a:gd name="connsiteY406" fmla="*/ 2572338 h 2747805"/>
              <a:gd name="connsiteX407" fmla="*/ 995111 w 2295914"/>
              <a:gd name="connsiteY407" fmla="*/ 2519841 h 2747805"/>
              <a:gd name="connsiteX408" fmla="*/ 1049532 w 2295914"/>
              <a:gd name="connsiteY408" fmla="*/ 2467344 h 2747805"/>
              <a:gd name="connsiteX409" fmla="*/ 1103953 w 2295914"/>
              <a:gd name="connsiteY409" fmla="*/ 2519841 h 2747805"/>
              <a:gd name="connsiteX410" fmla="*/ 1103953 w 2295914"/>
              <a:gd name="connsiteY410" fmla="*/ 2344374 h 2747805"/>
              <a:gd name="connsiteX411" fmla="*/ 1049532 w 2295914"/>
              <a:gd name="connsiteY411" fmla="*/ 2396871 h 2747805"/>
              <a:gd name="connsiteX412" fmla="*/ 995111 w 2295914"/>
              <a:gd name="connsiteY412" fmla="*/ 2344374 h 2747805"/>
              <a:gd name="connsiteX413" fmla="*/ 1049532 w 2295914"/>
              <a:gd name="connsiteY413" fmla="*/ 2291877 h 2747805"/>
              <a:gd name="connsiteX414" fmla="*/ 1103953 w 2295914"/>
              <a:gd name="connsiteY414" fmla="*/ 2344374 h 2747805"/>
              <a:gd name="connsiteX415" fmla="*/ 1103953 w 2295914"/>
              <a:gd name="connsiteY415" fmla="*/ 2168907 h 2747805"/>
              <a:gd name="connsiteX416" fmla="*/ 1049532 w 2295914"/>
              <a:gd name="connsiteY416" fmla="*/ 2221404 h 2747805"/>
              <a:gd name="connsiteX417" fmla="*/ 995111 w 2295914"/>
              <a:gd name="connsiteY417" fmla="*/ 2168907 h 2747805"/>
              <a:gd name="connsiteX418" fmla="*/ 1049532 w 2295914"/>
              <a:gd name="connsiteY418" fmla="*/ 2116410 h 2747805"/>
              <a:gd name="connsiteX419" fmla="*/ 1103953 w 2295914"/>
              <a:gd name="connsiteY419" fmla="*/ 2168907 h 2747805"/>
              <a:gd name="connsiteX420" fmla="*/ 1103953 w 2295914"/>
              <a:gd name="connsiteY420" fmla="*/ 1989838 h 2747805"/>
              <a:gd name="connsiteX421" fmla="*/ 1049532 w 2295914"/>
              <a:gd name="connsiteY421" fmla="*/ 2042335 h 2747805"/>
              <a:gd name="connsiteX422" fmla="*/ 995111 w 2295914"/>
              <a:gd name="connsiteY422" fmla="*/ 1989838 h 2747805"/>
              <a:gd name="connsiteX423" fmla="*/ 1049532 w 2295914"/>
              <a:gd name="connsiteY423" fmla="*/ 1937341 h 2747805"/>
              <a:gd name="connsiteX424" fmla="*/ 1103953 w 2295914"/>
              <a:gd name="connsiteY424" fmla="*/ 1989838 h 2747805"/>
              <a:gd name="connsiteX425" fmla="*/ 1103953 w 2295914"/>
              <a:gd name="connsiteY425" fmla="*/ 1814371 h 2747805"/>
              <a:gd name="connsiteX426" fmla="*/ 1049532 w 2295914"/>
              <a:gd name="connsiteY426" fmla="*/ 1866868 h 2747805"/>
              <a:gd name="connsiteX427" fmla="*/ 995111 w 2295914"/>
              <a:gd name="connsiteY427" fmla="*/ 1814371 h 2747805"/>
              <a:gd name="connsiteX428" fmla="*/ 1049532 w 2295914"/>
              <a:gd name="connsiteY428" fmla="*/ 1761874 h 2747805"/>
              <a:gd name="connsiteX429" fmla="*/ 1103953 w 2295914"/>
              <a:gd name="connsiteY429" fmla="*/ 1814371 h 2747805"/>
              <a:gd name="connsiteX430" fmla="*/ 1103953 w 2295914"/>
              <a:gd name="connsiteY430" fmla="*/ 1638904 h 2747805"/>
              <a:gd name="connsiteX431" fmla="*/ 1049532 w 2295914"/>
              <a:gd name="connsiteY431" fmla="*/ 1691401 h 2747805"/>
              <a:gd name="connsiteX432" fmla="*/ 995111 w 2295914"/>
              <a:gd name="connsiteY432" fmla="*/ 1638904 h 2747805"/>
              <a:gd name="connsiteX433" fmla="*/ 1049532 w 2295914"/>
              <a:gd name="connsiteY433" fmla="*/ 1586407 h 2747805"/>
              <a:gd name="connsiteX434" fmla="*/ 1103953 w 2295914"/>
              <a:gd name="connsiteY434" fmla="*/ 1638904 h 2747805"/>
              <a:gd name="connsiteX435" fmla="*/ 1103953 w 2295914"/>
              <a:gd name="connsiteY435" fmla="*/ 1463437 h 2747805"/>
              <a:gd name="connsiteX436" fmla="*/ 1049532 w 2295914"/>
              <a:gd name="connsiteY436" fmla="*/ 1515934 h 2747805"/>
              <a:gd name="connsiteX437" fmla="*/ 995111 w 2295914"/>
              <a:gd name="connsiteY437" fmla="*/ 1463437 h 2747805"/>
              <a:gd name="connsiteX438" fmla="*/ 1049532 w 2295914"/>
              <a:gd name="connsiteY438" fmla="*/ 1410940 h 2747805"/>
              <a:gd name="connsiteX439" fmla="*/ 1103953 w 2295914"/>
              <a:gd name="connsiteY439" fmla="*/ 1463437 h 2747805"/>
              <a:gd name="connsiteX440" fmla="*/ 1103953 w 2295914"/>
              <a:gd name="connsiteY440" fmla="*/ 1284368 h 2747805"/>
              <a:gd name="connsiteX441" fmla="*/ 1049532 w 2295914"/>
              <a:gd name="connsiteY441" fmla="*/ 1336865 h 2747805"/>
              <a:gd name="connsiteX442" fmla="*/ 995111 w 2295914"/>
              <a:gd name="connsiteY442" fmla="*/ 1284368 h 2747805"/>
              <a:gd name="connsiteX443" fmla="*/ 1049532 w 2295914"/>
              <a:gd name="connsiteY443" fmla="*/ 1231871 h 2747805"/>
              <a:gd name="connsiteX444" fmla="*/ 1103953 w 2295914"/>
              <a:gd name="connsiteY444" fmla="*/ 1284368 h 2747805"/>
              <a:gd name="connsiteX445" fmla="*/ 1103953 w 2295914"/>
              <a:gd name="connsiteY445" fmla="*/ 1108901 h 2747805"/>
              <a:gd name="connsiteX446" fmla="*/ 1049532 w 2295914"/>
              <a:gd name="connsiteY446" fmla="*/ 1161398 h 2747805"/>
              <a:gd name="connsiteX447" fmla="*/ 995111 w 2295914"/>
              <a:gd name="connsiteY447" fmla="*/ 1108901 h 2747805"/>
              <a:gd name="connsiteX448" fmla="*/ 1049532 w 2295914"/>
              <a:gd name="connsiteY448" fmla="*/ 1056404 h 2747805"/>
              <a:gd name="connsiteX449" fmla="*/ 1103953 w 2295914"/>
              <a:gd name="connsiteY449" fmla="*/ 1108901 h 2747805"/>
              <a:gd name="connsiteX450" fmla="*/ 1103953 w 2295914"/>
              <a:gd name="connsiteY450" fmla="*/ 933434 h 2747805"/>
              <a:gd name="connsiteX451" fmla="*/ 1049532 w 2295914"/>
              <a:gd name="connsiteY451" fmla="*/ 985931 h 2747805"/>
              <a:gd name="connsiteX452" fmla="*/ 995111 w 2295914"/>
              <a:gd name="connsiteY452" fmla="*/ 933434 h 2747805"/>
              <a:gd name="connsiteX453" fmla="*/ 1049532 w 2295914"/>
              <a:gd name="connsiteY453" fmla="*/ 880937 h 2747805"/>
              <a:gd name="connsiteX454" fmla="*/ 1103953 w 2295914"/>
              <a:gd name="connsiteY454" fmla="*/ 933434 h 2747805"/>
              <a:gd name="connsiteX455" fmla="*/ 1103953 w 2295914"/>
              <a:gd name="connsiteY455" fmla="*/ 757967 h 2747805"/>
              <a:gd name="connsiteX456" fmla="*/ 1049532 w 2295914"/>
              <a:gd name="connsiteY456" fmla="*/ 810464 h 2747805"/>
              <a:gd name="connsiteX457" fmla="*/ 995111 w 2295914"/>
              <a:gd name="connsiteY457" fmla="*/ 757967 h 2747805"/>
              <a:gd name="connsiteX458" fmla="*/ 1049532 w 2295914"/>
              <a:gd name="connsiteY458" fmla="*/ 705470 h 2747805"/>
              <a:gd name="connsiteX459" fmla="*/ 1103953 w 2295914"/>
              <a:gd name="connsiteY459" fmla="*/ 757967 h 2747805"/>
              <a:gd name="connsiteX460" fmla="*/ 1103953 w 2295914"/>
              <a:gd name="connsiteY460" fmla="*/ 578898 h 2747805"/>
              <a:gd name="connsiteX461" fmla="*/ 1049532 w 2295914"/>
              <a:gd name="connsiteY461" fmla="*/ 631395 h 2747805"/>
              <a:gd name="connsiteX462" fmla="*/ 995111 w 2295914"/>
              <a:gd name="connsiteY462" fmla="*/ 578898 h 2747805"/>
              <a:gd name="connsiteX463" fmla="*/ 1049532 w 2295914"/>
              <a:gd name="connsiteY463" fmla="*/ 526401 h 2747805"/>
              <a:gd name="connsiteX464" fmla="*/ 1103953 w 2295914"/>
              <a:gd name="connsiteY464" fmla="*/ 578898 h 2747805"/>
              <a:gd name="connsiteX465" fmla="*/ 1103953 w 2295914"/>
              <a:gd name="connsiteY465" fmla="*/ 403431 h 2747805"/>
              <a:gd name="connsiteX466" fmla="*/ 1049532 w 2295914"/>
              <a:gd name="connsiteY466" fmla="*/ 455928 h 2747805"/>
              <a:gd name="connsiteX467" fmla="*/ 995111 w 2295914"/>
              <a:gd name="connsiteY467" fmla="*/ 403431 h 2747805"/>
              <a:gd name="connsiteX468" fmla="*/ 1049532 w 2295914"/>
              <a:gd name="connsiteY468" fmla="*/ 350934 h 2747805"/>
              <a:gd name="connsiteX469" fmla="*/ 1103953 w 2295914"/>
              <a:gd name="connsiteY469" fmla="*/ 403431 h 2747805"/>
              <a:gd name="connsiteX470" fmla="*/ 1103953 w 2295914"/>
              <a:gd name="connsiteY470" fmla="*/ 227964 h 2747805"/>
              <a:gd name="connsiteX471" fmla="*/ 1049532 w 2295914"/>
              <a:gd name="connsiteY471" fmla="*/ 280461 h 2747805"/>
              <a:gd name="connsiteX472" fmla="*/ 995111 w 2295914"/>
              <a:gd name="connsiteY472" fmla="*/ 227964 h 2747805"/>
              <a:gd name="connsiteX473" fmla="*/ 1049532 w 2295914"/>
              <a:gd name="connsiteY473" fmla="*/ 175467 h 2747805"/>
              <a:gd name="connsiteX474" fmla="*/ 1103953 w 2295914"/>
              <a:gd name="connsiteY474" fmla="*/ 227964 h 2747805"/>
              <a:gd name="connsiteX475" fmla="*/ 1103953 w 2295914"/>
              <a:gd name="connsiteY475" fmla="*/ 52497 h 2747805"/>
              <a:gd name="connsiteX476" fmla="*/ 1049532 w 2295914"/>
              <a:gd name="connsiteY476" fmla="*/ 104994 h 2747805"/>
              <a:gd name="connsiteX477" fmla="*/ 995111 w 2295914"/>
              <a:gd name="connsiteY477" fmla="*/ 52497 h 2747805"/>
              <a:gd name="connsiteX478" fmla="*/ 1049532 w 2295914"/>
              <a:gd name="connsiteY478" fmla="*/ 0 h 2747805"/>
              <a:gd name="connsiteX479" fmla="*/ 1103953 w 2295914"/>
              <a:gd name="connsiteY479" fmla="*/ 52497 h 2747805"/>
              <a:gd name="connsiteX480" fmla="*/ 1300803 w 2295914"/>
              <a:gd name="connsiteY480" fmla="*/ 2695308 h 2747805"/>
              <a:gd name="connsiteX481" fmla="*/ 1246382 w 2295914"/>
              <a:gd name="connsiteY481" fmla="*/ 2747805 h 2747805"/>
              <a:gd name="connsiteX482" fmla="*/ 1191961 w 2295914"/>
              <a:gd name="connsiteY482" fmla="*/ 2695308 h 2747805"/>
              <a:gd name="connsiteX483" fmla="*/ 1246382 w 2295914"/>
              <a:gd name="connsiteY483" fmla="*/ 2642811 h 2747805"/>
              <a:gd name="connsiteX484" fmla="*/ 1300803 w 2295914"/>
              <a:gd name="connsiteY484" fmla="*/ 2695308 h 2747805"/>
              <a:gd name="connsiteX485" fmla="*/ 1300803 w 2295914"/>
              <a:gd name="connsiteY485" fmla="*/ 2519841 h 2747805"/>
              <a:gd name="connsiteX486" fmla="*/ 1246382 w 2295914"/>
              <a:gd name="connsiteY486" fmla="*/ 2572338 h 2747805"/>
              <a:gd name="connsiteX487" fmla="*/ 1191961 w 2295914"/>
              <a:gd name="connsiteY487" fmla="*/ 2519841 h 2747805"/>
              <a:gd name="connsiteX488" fmla="*/ 1246382 w 2295914"/>
              <a:gd name="connsiteY488" fmla="*/ 2467344 h 2747805"/>
              <a:gd name="connsiteX489" fmla="*/ 1300803 w 2295914"/>
              <a:gd name="connsiteY489" fmla="*/ 2519841 h 2747805"/>
              <a:gd name="connsiteX490" fmla="*/ 1300803 w 2295914"/>
              <a:gd name="connsiteY490" fmla="*/ 2344374 h 2747805"/>
              <a:gd name="connsiteX491" fmla="*/ 1246382 w 2295914"/>
              <a:gd name="connsiteY491" fmla="*/ 2396871 h 2747805"/>
              <a:gd name="connsiteX492" fmla="*/ 1191961 w 2295914"/>
              <a:gd name="connsiteY492" fmla="*/ 2344374 h 2747805"/>
              <a:gd name="connsiteX493" fmla="*/ 1246382 w 2295914"/>
              <a:gd name="connsiteY493" fmla="*/ 2291877 h 2747805"/>
              <a:gd name="connsiteX494" fmla="*/ 1300803 w 2295914"/>
              <a:gd name="connsiteY494" fmla="*/ 2344374 h 2747805"/>
              <a:gd name="connsiteX495" fmla="*/ 1300803 w 2295914"/>
              <a:gd name="connsiteY495" fmla="*/ 2168907 h 2747805"/>
              <a:gd name="connsiteX496" fmla="*/ 1246382 w 2295914"/>
              <a:gd name="connsiteY496" fmla="*/ 2221404 h 2747805"/>
              <a:gd name="connsiteX497" fmla="*/ 1191961 w 2295914"/>
              <a:gd name="connsiteY497" fmla="*/ 2168907 h 2747805"/>
              <a:gd name="connsiteX498" fmla="*/ 1246382 w 2295914"/>
              <a:gd name="connsiteY498" fmla="*/ 2116410 h 2747805"/>
              <a:gd name="connsiteX499" fmla="*/ 1300803 w 2295914"/>
              <a:gd name="connsiteY499" fmla="*/ 2168907 h 2747805"/>
              <a:gd name="connsiteX500" fmla="*/ 1300803 w 2295914"/>
              <a:gd name="connsiteY500" fmla="*/ 1989838 h 2747805"/>
              <a:gd name="connsiteX501" fmla="*/ 1246382 w 2295914"/>
              <a:gd name="connsiteY501" fmla="*/ 2042335 h 2747805"/>
              <a:gd name="connsiteX502" fmla="*/ 1191961 w 2295914"/>
              <a:gd name="connsiteY502" fmla="*/ 1989838 h 2747805"/>
              <a:gd name="connsiteX503" fmla="*/ 1246382 w 2295914"/>
              <a:gd name="connsiteY503" fmla="*/ 1937341 h 2747805"/>
              <a:gd name="connsiteX504" fmla="*/ 1300803 w 2295914"/>
              <a:gd name="connsiteY504" fmla="*/ 1989838 h 2747805"/>
              <a:gd name="connsiteX505" fmla="*/ 1300803 w 2295914"/>
              <a:gd name="connsiteY505" fmla="*/ 1814371 h 2747805"/>
              <a:gd name="connsiteX506" fmla="*/ 1246382 w 2295914"/>
              <a:gd name="connsiteY506" fmla="*/ 1866868 h 2747805"/>
              <a:gd name="connsiteX507" fmla="*/ 1191961 w 2295914"/>
              <a:gd name="connsiteY507" fmla="*/ 1814371 h 2747805"/>
              <a:gd name="connsiteX508" fmla="*/ 1246382 w 2295914"/>
              <a:gd name="connsiteY508" fmla="*/ 1761874 h 2747805"/>
              <a:gd name="connsiteX509" fmla="*/ 1300803 w 2295914"/>
              <a:gd name="connsiteY509" fmla="*/ 1814371 h 2747805"/>
              <a:gd name="connsiteX510" fmla="*/ 1300803 w 2295914"/>
              <a:gd name="connsiteY510" fmla="*/ 1638904 h 2747805"/>
              <a:gd name="connsiteX511" fmla="*/ 1246382 w 2295914"/>
              <a:gd name="connsiteY511" fmla="*/ 1691401 h 2747805"/>
              <a:gd name="connsiteX512" fmla="*/ 1191961 w 2295914"/>
              <a:gd name="connsiteY512" fmla="*/ 1638904 h 2747805"/>
              <a:gd name="connsiteX513" fmla="*/ 1246382 w 2295914"/>
              <a:gd name="connsiteY513" fmla="*/ 1586407 h 2747805"/>
              <a:gd name="connsiteX514" fmla="*/ 1300803 w 2295914"/>
              <a:gd name="connsiteY514" fmla="*/ 1638904 h 2747805"/>
              <a:gd name="connsiteX515" fmla="*/ 1300803 w 2295914"/>
              <a:gd name="connsiteY515" fmla="*/ 1463437 h 2747805"/>
              <a:gd name="connsiteX516" fmla="*/ 1246382 w 2295914"/>
              <a:gd name="connsiteY516" fmla="*/ 1515934 h 2747805"/>
              <a:gd name="connsiteX517" fmla="*/ 1191961 w 2295914"/>
              <a:gd name="connsiteY517" fmla="*/ 1463437 h 2747805"/>
              <a:gd name="connsiteX518" fmla="*/ 1246382 w 2295914"/>
              <a:gd name="connsiteY518" fmla="*/ 1410940 h 2747805"/>
              <a:gd name="connsiteX519" fmla="*/ 1300803 w 2295914"/>
              <a:gd name="connsiteY519" fmla="*/ 1463437 h 2747805"/>
              <a:gd name="connsiteX520" fmla="*/ 1300803 w 2295914"/>
              <a:gd name="connsiteY520" fmla="*/ 1284368 h 2747805"/>
              <a:gd name="connsiteX521" fmla="*/ 1246382 w 2295914"/>
              <a:gd name="connsiteY521" fmla="*/ 1336865 h 2747805"/>
              <a:gd name="connsiteX522" fmla="*/ 1191961 w 2295914"/>
              <a:gd name="connsiteY522" fmla="*/ 1284368 h 2747805"/>
              <a:gd name="connsiteX523" fmla="*/ 1246382 w 2295914"/>
              <a:gd name="connsiteY523" fmla="*/ 1231871 h 2747805"/>
              <a:gd name="connsiteX524" fmla="*/ 1300803 w 2295914"/>
              <a:gd name="connsiteY524" fmla="*/ 1284368 h 2747805"/>
              <a:gd name="connsiteX525" fmla="*/ 1300803 w 2295914"/>
              <a:gd name="connsiteY525" fmla="*/ 1108901 h 2747805"/>
              <a:gd name="connsiteX526" fmla="*/ 1246382 w 2295914"/>
              <a:gd name="connsiteY526" fmla="*/ 1161398 h 2747805"/>
              <a:gd name="connsiteX527" fmla="*/ 1191961 w 2295914"/>
              <a:gd name="connsiteY527" fmla="*/ 1108901 h 2747805"/>
              <a:gd name="connsiteX528" fmla="*/ 1246382 w 2295914"/>
              <a:gd name="connsiteY528" fmla="*/ 1056404 h 2747805"/>
              <a:gd name="connsiteX529" fmla="*/ 1300803 w 2295914"/>
              <a:gd name="connsiteY529" fmla="*/ 1108901 h 2747805"/>
              <a:gd name="connsiteX530" fmla="*/ 1300803 w 2295914"/>
              <a:gd name="connsiteY530" fmla="*/ 933434 h 2747805"/>
              <a:gd name="connsiteX531" fmla="*/ 1246382 w 2295914"/>
              <a:gd name="connsiteY531" fmla="*/ 985931 h 2747805"/>
              <a:gd name="connsiteX532" fmla="*/ 1191961 w 2295914"/>
              <a:gd name="connsiteY532" fmla="*/ 933434 h 2747805"/>
              <a:gd name="connsiteX533" fmla="*/ 1246382 w 2295914"/>
              <a:gd name="connsiteY533" fmla="*/ 880937 h 2747805"/>
              <a:gd name="connsiteX534" fmla="*/ 1300803 w 2295914"/>
              <a:gd name="connsiteY534" fmla="*/ 933434 h 2747805"/>
              <a:gd name="connsiteX535" fmla="*/ 1300803 w 2295914"/>
              <a:gd name="connsiteY535" fmla="*/ 757967 h 2747805"/>
              <a:gd name="connsiteX536" fmla="*/ 1246382 w 2295914"/>
              <a:gd name="connsiteY536" fmla="*/ 810464 h 2747805"/>
              <a:gd name="connsiteX537" fmla="*/ 1191961 w 2295914"/>
              <a:gd name="connsiteY537" fmla="*/ 757967 h 2747805"/>
              <a:gd name="connsiteX538" fmla="*/ 1246382 w 2295914"/>
              <a:gd name="connsiteY538" fmla="*/ 705470 h 2747805"/>
              <a:gd name="connsiteX539" fmla="*/ 1300803 w 2295914"/>
              <a:gd name="connsiteY539" fmla="*/ 757967 h 2747805"/>
              <a:gd name="connsiteX540" fmla="*/ 1300803 w 2295914"/>
              <a:gd name="connsiteY540" fmla="*/ 578898 h 2747805"/>
              <a:gd name="connsiteX541" fmla="*/ 1246382 w 2295914"/>
              <a:gd name="connsiteY541" fmla="*/ 631395 h 2747805"/>
              <a:gd name="connsiteX542" fmla="*/ 1191961 w 2295914"/>
              <a:gd name="connsiteY542" fmla="*/ 578898 h 2747805"/>
              <a:gd name="connsiteX543" fmla="*/ 1246382 w 2295914"/>
              <a:gd name="connsiteY543" fmla="*/ 526401 h 2747805"/>
              <a:gd name="connsiteX544" fmla="*/ 1300803 w 2295914"/>
              <a:gd name="connsiteY544" fmla="*/ 578898 h 2747805"/>
              <a:gd name="connsiteX545" fmla="*/ 1300803 w 2295914"/>
              <a:gd name="connsiteY545" fmla="*/ 403431 h 2747805"/>
              <a:gd name="connsiteX546" fmla="*/ 1246382 w 2295914"/>
              <a:gd name="connsiteY546" fmla="*/ 455928 h 2747805"/>
              <a:gd name="connsiteX547" fmla="*/ 1191961 w 2295914"/>
              <a:gd name="connsiteY547" fmla="*/ 403431 h 2747805"/>
              <a:gd name="connsiteX548" fmla="*/ 1246382 w 2295914"/>
              <a:gd name="connsiteY548" fmla="*/ 350934 h 2747805"/>
              <a:gd name="connsiteX549" fmla="*/ 1300803 w 2295914"/>
              <a:gd name="connsiteY549" fmla="*/ 403431 h 2747805"/>
              <a:gd name="connsiteX550" fmla="*/ 1300803 w 2295914"/>
              <a:gd name="connsiteY550" fmla="*/ 227964 h 2747805"/>
              <a:gd name="connsiteX551" fmla="*/ 1246382 w 2295914"/>
              <a:gd name="connsiteY551" fmla="*/ 280461 h 2747805"/>
              <a:gd name="connsiteX552" fmla="*/ 1191961 w 2295914"/>
              <a:gd name="connsiteY552" fmla="*/ 227964 h 2747805"/>
              <a:gd name="connsiteX553" fmla="*/ 1246382 w 2295914"/>
              <a:gd name="connsiteY553" fmla="*/ 175467 h 2747805"/>
              <a:gd name="connsiteX554" fmla="*/ 1300803 w 2295914"/>
              <a:gd name="connsiteY554" fmla="*/ 227964 h 2747805"/>
              <a:gd name="connsiteX555" fmla="*/ 1300803 w 2295914"/>
              <a:gd name="connsiteY555" fmla="*/ 52497 h 2747805"/>
              <a:gd name="connsiteX556" fmla="*/ 1246382 w 2295914"/>
              <a:gd name="connsiteY556" fmla="*/ 104994 h 2747805"/>
              <a:gd name="connsiteX557" fmla="*/ 1191961 w 2295914"/>
              <a:gd name="connsiteY557" fmla="*/ 52497 h 2747805"/>
              <a:gd name="connsiteX558" fmla="*/ 1246382 w 2295914"/>
              <a:gd name="connsiteY558" fmla="*/ 0 h 2747805"/>
              <a:gd name="connsiteX559" fmla="*/ 1300803 w 2295914"/>
              <a:gd name="connsiteY559" fmla="*/ 52497 h 2747805"/>
              <a:gd name="connsiteX560" fmla="*/ 1497653 w 2295914"/>
              <a:gd name="connsiteY560" fmla="*/ 2695308 h 2747805"/>
              <a:gd name="connsiteX561" fmla="*/ 1443232 w 2295914"/>
              <a:gd name="connsiteY561" fmla="*/ 2747805 h 2747805"/>
              <a:gd name="connsiteX562" fmla="*/ 1388811 w 2295914"/>
              <a:gd name="connsiteY562" fmla="*/ 2695308 h 2747805"/>
              <a:gd name="connsiteX563" fmla="*/ 1443232 w 2295914"/>
              <a:gd name="connsiteY563" fmla="*/ 2642811 h 2747805"/>
              <a:gd name="connsiteX564" fmla="*/ 1497653 w 2295914"/>
              <a:gd name="connsiteY564" fmla="*/ 2695308 h 2747805"/>
              <a:gd name="connsiteX565" fmla="*/ 1497653 w 2295914"/>
              <a:gd name="connsiteY565" fmla="*/ 2519841 h 2747805"/>
              <a:gd name="connsiteX566" fmla="*/ 1443232 w 2295914"/>
              <a:gd name="connsiteY566" fmla="*/ 2572338 h 2747805"/>
              <a:gd name="connsiteX567" fmla="*/ 1388811 w 2295914"/>
              <a:gd name="connsiteY567" fmla="*/ 2519841 h 2747805"/>
              <a:gd name="connsiteX568" fmla="*/ 1443232 w 2295914"/>
              <a:gd name="connsiteY568" fmla="*/ 2467344 h 2747805"/>
              <a:gd name="connsiteX569" fmla="*/ 1497653 w 2295914"/>
              <a:gd name="connsiteY569" fmla="*/ 2519841 h 2747805"/>
              <a:gd name="connsiteX570" fmla="*/ 1497653 w 2295914"/>
              <a:gd name="connsiteY570" fmla="*/ 2344374 h 2747805"/>
              <a:gd name="connsiteX571" fmla="*/ 1443232 w 2295914"/>
              <a:gd name="connsiteY571" fmla="*/ 2396871 h 2747805"/>
              <a:gd name="connsiteX572" fmla="*/ 1388811 w 2295914"/>
              <a:gd name="connsiteY572" fmla="*/ 2344374 h 2747805"/>
              <a:gd name="connsiteX573" fmla="*/ 1443232 w 2295914"/>
              <a:gd name="connsiteY573" fmla="*/ 2291877 h 2747805"/>
              <a:gd name="connsiteX574" fmla="*/ 1497653 w 2295914"/>
              <a:gd name="connsiteY574" fmla="*/ 2344374 h 2747805"/>
              <a:gd name="connsiteX575" fmla="*/ 1497653 w 2295914"/>
              <a:gd name="connsiteY575" fmla="*/ 2168907 h 2747805"/>
              <a:gd name="connsiteX576" fmla="*/ 1443232 w 2295914"/>
              <a:gd name="connsiteY576" fmla="*/ 2221404 h 2747805"/>
              <a:gd name="connsiteX577" fmla="*/ 1388811 w 2295914"/>
              <a:gd name="connsiteY577" fmla="*/ 2168907 h 2747805"/>
              <a:gd name="connsiteX578" fmla="*/ 1443232 w 2295914"/>
              <a:gd name="connsiteY578" fmla="*/ 2116410 h 2747805"/>
              <a:gd name="connsiteX579" fmla="*/ 1497653 w 2295914"/>
              <a:gd name="connsiteY579" fmla="*/ 2168907 h 2747805"/>
              <a:gd name="connsiteX580" fmla="*/ 1497653 w 2295914"/>
              <a:gd name="connsiteY580" fmla="*/ 1989838 h 2747805"/>
              <a:gd name="connsiteX581" fmla="*/ 1443232 w 2295914"/>
              <a:gd name="connsiteY581" fmla="*/ 2042335 h 2747805"/>
              <a:gd name="connsiteX582" fmla="*/ 1388811 w 2295914"/>
              <a:gd name="connsiteY582" fmla="*/ 1989838 h 2747805"/>
              <a:gd name="connsiteX583" fmla="*/ 1443232 w 2295914"/>
              <a:gd name="connsiteY583" fmla="*/ 1937341 h 2747805"/>
              <a:gd name="connsiteX584" fmla="*/ 1497653 w 2295914"/>
              <a:gd name="connsiteY584" fmla="*/ 1989838 h 2747805"/>
              <a:gd name="connsiteX585" fmla="*/ 1497653 w 2295914"/>
              <a:gd name="connsiteY585" fmla="*/ 1814371 h 2747805"/>
              <a:gd name="connsiteX586" fmla="*/ 1443232 w 2295914"/>
              <a:gd name="connsiteY586" fmla="*/ 1866868 h 2747805"/>
              <a:gd name="connsiteX587" fmla="*/ 1388811 w 2295914"/>
              <a:gd name="connsiteY587" fmla="*/ 1814371 h 2747805"/>
              <a:gd name="connsiteX588" fmla="*/ 1443232 w 2295914"/>
              <a:gd name="connsiteY588" fmla="*/ 1761874 h 2747805"/>
              <a:gd name="connsiteX589" fmla="*/ 1497653 w 2295914"/>
              <a:gd name="connsiteY589" fmla="*/ 1814371 h 2747805"/>
              <a:gd name="connsiteX590" fmla="*/ 1497653 w 2295914"/>
              <a:gd name="connsiteY590" fmla="*/ 1638904 h 2747805"/>
              <a:gd name="connsiteX591" fmla="*/ 1443232 w 2295914"/>
              <a:gd name="connsiteY591" fmla="*/ 1691401 h 2747805"/>
              <a:gd name="connsiteX592" fmla="*/ 1388811 w 2295914"/>
              <a:gd name="connsiteY592" fmla="*/ 1638904 h 2747805"/>
              <a:gd name="connsiteX593" fmla="*/ 1443232 w 2295914"/>
              <a:gd name="connsiteY593" fmla="*/ 1586407 h 2747805"/>
              <a:gd name="connsiteX594" fmla="*/ 1497653 w 2295914"/>
              <a:gd name="connsiteY594" fmla="*/ 1638904 h 2747805"/>
              <a:gd name="connsiteX595" fmla="*/ 1497653 w 2295914"/>
              <a:gd name="connsiteY595" fmla="*/ 1463437 h 2747805"/>
              <a:gd name="connsiteX596" fmla="*/ 1443232 w 2295914"/>
              <a:gd name="connsiteY596" fmla="*/ 1515934 h 2747805"/>
              <a:gd name="connsiteX597" fmla="*/ 1388811 w 2295914"/>
              <a:gd name="connsiteY597" fmla="*/ 1463437 h 2747805"/>
              <a:gd name="connsiteX598" fmla="*/ 1443232 w 2295914"/>
              <a:gd name="connsiteY598" fmla="*/ 1410940 h 2747805"/>
              <a:gd name="connsiteX599" fmla="*/ 1497653 w 2295914"/>
              <a:gd name="connsiteY599" fmla="*/ 1463437 h 2747805"/>
              <a:gd name="connsiteX600" fmla="*/ 1497653 w 2295914"/>
              <a:gd name="connsiteY600" fmla="*/ 1284368 h 2747805"/>
              <a:gd name="connsiteX601" fmla="*/ 1443232 w 2295914"/>
              <a:gd name="connsiteY601" fmla="*/ 1336865 h 2747805"/>
              <a:gd name="connsiteX602" fmla="*/ 1388811 w 2295914"/>
              <a:gd name="connsiteY602" fmla="*/ 1284368 h 2747805"/>
              <a:gd name="connsiteX603" fmla="*/ 1443232 w 2295914"/>
              <a:gd name="connsiteY603" fmla="*/ 1231871 h 2747805"/>
              <a:gd name="connsiteX604" fmla="*/ 1497653 w 2295914"/>
              <a:gd name="connsiteY604" fmla="*/ 1284368 h 2747805"/>
              <a:gd name="connsiteX605" fmla="*/ 1497653 w 2295914"/>
              <a:gd name="connsiteY605" fmla="*/ 1108901 h 2747805"/>
              <a:gd name="connsiteX606" fmla="*/ 1443232 w 2295914"/>
              <a:gd name="connsiteY606" fmla="*/ 1161398 h 2747805"/>
              <a:gd name="connsiteX607" fmla="*/ 1388811 w 2295914"/>
              <a:gd name="connsiteY607" fmla="*/ 1108901 h 2747805"/>
              <a:gd name="connsiteX608" fmla="*/ 1443232 w 2295914"/>
              <a:gd name="connsiteY608" fmla="*/ 1056404 h 2747805"/>
              <a:gd name="connsiteX609" fmla="*/ 1497653 w 2295914"/>
              <a:gd name="connsiteY609" fmla="*/ 1108901 h 2747805"/>
              <a:gd name="connsiteX610" fmla="*/ 1497653 w 2295914"/>
              <a:gd name="connsiteY610" fmla="*/ 933434 h 2747805"/>
              <a:gd name="connsiteX611" fmla="*/ 1443232 w 2295914"/>
              <a:gd name="connsiteY611" fmla="*/ 985931 h 2747805"/>
              <a:gd name="connsiteX612" fmla="*/ 1388811 w 2295914"/>
              <a:gd name="connsiteY612" fmla="*/ 933434 h 2747805"/>
              <a:gd name="connsiteX613" fmla="*/ 1443232 w 2295914"/>
              <a:gd name="connsiteY613" fmla="*/ 880937 h 2747805"/>
              <a:gd name="connsiteX614" fmla="*/ 1497653 w 2295914"/>
              <a:gd name="connsiteY614" fmla="*/ 933434 h 2747805"/>
              <a:gd name="connsiteX615" fmla="*/ 1497653 w 2295914"/>
              <a:gd name="connsiteY615" fmla="*/ 757967 h 2747805"/>
              <a:gd name="connsiteX616" fmla="*/ 1443232 w 2295914"/>
              <a:gd name="connsiteY616" fmla="*/ 810464 h 2747805"/>
              <a:gd name="connsiteX617" fmla="*/ 1388811 w 2295914"/>
              <a:gd name="connsiteY617" fmla="*/ 757967 h 2747805"/>
              <a:gd name="connsiteX618" fmla="*/ 1443232 w 2295914"/>
              <a:gd name="connsiteY618" fmla="*/ 705470 h 2747805"/>
              <a:gd name="connsiteX619" fmla="*/ 1497653 w 2295914"/>
              <a:gd name="connsiteY619" fmla="*/ 757967 h 2747805"/>
              <a:gd name="connsiteX620" fmla="*/ 1497653 w 2295914"/>
              <a:gd name="connsiteY620" fmla="*/ 578898 h 2747805"/>
              <a:gd name="connsiteX621" fmla="*/ 1443232 w 2295914"/>
              <a:gd name="connsiteY621" fmla="*/ 631395 h 2747805"/>
              <a:gd name="connsiteX622" fmla="*/ 1388811 w 2295914"/>
              <a:gd name="connsiteY622" fmla="*/ 578898 h 2747805"/>
              <a:gd name="connsiteX623" fmla="*/ 1443232 w 2295914"/>
              <a:gd name="connsiteY623" fmla="*/ 526401 h 2747805"/>
              <a:gd name="connsiteX624" fmla="*/ 1497653 w 2295914"/>
              <a:gd name="connsiteY624" fmla="*/ 578898 h 2747805"/>
              <a:gd name="connsiteX625" fmla="*/ 1497653 w 2295914"/>
              <a:gd name="connsiteY625" fmla="*/ 403431 h 2747805"/>
              <a:gd name="connsiteX626" fmla="*/ 1443232 w 2295914"/>
              <a:gd name="connsiteY626" fmla="*/ 455928 h 2747805"/>
              <a:gd name="connsiteX627" fmla="*/ 1388811 w 2295914"/>
              <a:gd name="connsiteY627" fmla="*/ 403431 h 2747805"/>
              <a:gd name="connsiteX628" fmla="*/ 1443232 w 2295914"/>
              <a:gd name="connsiteY628" fmla="*/ 350934 h 2747805"/>
              <a:gd name="connsiteX629" fmla="*/ 1497653 w 2295914"/>
              <a:gd name="connsiteY629" fmla="*/ 403431 h 2747805"/>
              <a:gd name="connsiteX630" fmla="*/ 1497653 w 2295914"/>
              <a:gd name="connsiteY630" fmla="*/ 227964 h 2747805"/>
              <a:gd name="connsiteX631" fmla="*/ 1443232 w 2295914"/>
              <a:gd name="connsiteY631" fmla="*/ 280461 h 2747805"/>
              <a:gd name="connsiteX632" fmla="*/ 1388811 w 2295914"/>
              <a:gd name="connsiteY632" fmla="*/ 227964 h 2747805"/>
              <a:gd name="connsiteX633" fmla="*/ 1443232 w 2295914"/>
              <a:gd name="connsiteY633" fmla="*/ 175467 h 2747805"/>
              <a:gd name="connsiteX634" fmla="*/ 1497653 w 2295914"/>
              <a:gd name="connsiteY634" fmla="*/ 227964 h 2747805"/>
              <a:gd name="connsiteX635" fmla="*/ 1497653 w 2295914"/>
              <a:gd name="connsiteY635" fmla="*/ 52497 h 2747805"/>
              <a:gd name="connsiteX636" fmla="*/ 1443232 w 2295914"/>
              <a:gd name="connsiteY636" fmla="*/ 104994 h 2747805"/>
              <a:gd name="connsiteX637" fmla="*/ 1388811 w 2295914"/>
              <a:gd name="connsiteY637" fmla="*/ 52497 h 2747805"/>
              <a:gd name="connsiteX638" fmla="*/ 1443232 w 2295914"/>
              <a:gd name="connsiteY638" fmla="*/ 0 h 2747805"/>
              <a:gd name="connsiteX639" fmla="*/ 1497653 w 2295914"/>
              <a:gd name="connsiteY639" fmla="*/ 52497 h 2747805"/>
              <a:gd name="connsiteX640" fmla="*/ 1694503 w 2295914"/>
              <a:gd name="connsiteY640" fmla="*/ 2695308 h 2747805"/>
              <a:gd name="connsiteX641" fmla="*/ 1640082 w 2295914"/>
              <a:gd name="connsiteY641" fmla="*/ 2747805 h 2747805"/>
              <a:gd name="connsiteX642" fmla="*/ 1585661 w 2295914"/>
              <a:gd name="connsiteY642" fmla="*/ 2695308 h 2747805"/>
              <a:gd name="connsiteX643" fmla="*/ 1640082 w 2295914"/>
              <a:gd name="connsiteY643" fmla="*/ 2642811 h 2747805"/>
              <a:gd name="connsiteX644" fmla="*/ 1694503 w 2295914"/>
              <a:gd name="connsiteY644" fmla="*/ 2695308 h 2747805"/>
              <a:gd name="connsiteX645" fmla="*/ 1694503 w 2295914"/>
              <a:gd name="connsiteY645" fmla="*/ 2519841 h 2747805"/>
              <a:gd name="connsiteX646" fmla="*/ 1640082 w 2295914"/>
              <a:gd name="connsiteY646" fmla="*/ 2572338 h 2747805"/>
              <a:gd name="connsiteX647" fmla="*/ 1585661 w 2295914"/>
              <a:gd name="connsiteY647" fmla="*/ 2519841 h 2747805"/>
              <a:gd name="connsiteX648" fmla="*/ 1640082 w 2295914"/>
              <a:gd name="connsiteY648" fmla="*/ 2467344 h 2747805"/>
              <a:gd name="connsiteX649" fmla="*/ 1694503 w 2295914"/>
              <a:gd name="connsiteY649" fmla="*/ 2519841 h 2747805"/>
              <a:gd name="connsiteX650" fmla="*/ 1694503 w 2295914"/>
              <a:gd name="connsiteY650" fmla="*/ 2344374 h 2747805"/>
              <a:gd name="connsiteX651" fmla="*/ 1640082 w 2295914"/>
              <a:gd name="connsiteY651" fmla="*/ 2396871 h 2747805"/>
              <a:gd name="connsiteX652" fmla="*/ 1585661 w 2295914"/>
              <a:gd name="connsiteY652" fmla="*/ 2344374 h 2747805"/>
              <a:gd name="connsiteX653" fmla="*/ 1640082 w 2295914"/>
              <a:gd name="connsiteY653" fmla="*/ 2291877 h 2747805"/>
              <a:gd name="connsiteX654" fmla="*/ 1694503 w 2295914"/>
              <a:gd name="connsiteY654" fmla="*/ 2344374 h 2747805"/>
              <a:gd name="connsiteX655" fmla="*/ 1694503 w 2295914"/>
              <a:gd name="connsiteY655" fmla="*/ 2168907 h 2747805"/>
              <a:gd name="connsiteX656" fmla="*/ 1640082 w 2295914"/>
              <a:gd name="connsiteY656" fmla="*/ 2221404 h 2747805"/>
              <a:gd name="connsiteX657" fmla="*/ 1585661 w 2295914"/>
              <a:gd name="connsiteY657" fmla="*/ 2168907 h 2747805"/>
              <a:gd name="connsiteX658" fmla="*/ 1640082 w 2295914"/>
              <a:gd name="connsiteY658" fmla="*/ 2116410 h 2747805"/>
              <a:gd name="connsiteX659" fmla="*/ 1694503 w 2295914"/>
              <a:gd name="connsiteY659" fmla="*/ 2168907 h 2747805"/>
              <a:gd name="connsiteX660" fmla="*/ 1694503 w 2295914"/>
              <a:gd name="connsiteY660" fmla="*/ 1989838 h 2747805"/>
              <a:gd name="connsiteX661" fmla="*/ 1640082 w 2295914"/>
              <a:gd name="connsiteY661" fmla="*/ 2042335 h 2747805"/>
              <a:gd name="connsiteX662" fmla="*/ 1585661 w 2295914"/>
              <a:gd name="connsiteY662" fmla="*/ 1989838 h 2747805"/>
              <a:gd name="connsiteX663" fmla="*/ 1640082 w 2295914"/>
              <a:gd name="connsiteY663" fmla="*/ 1937341 h 2747805"/>
              <a:gd name="connsiteX664" fmla="*/ 1694503 w 2295914"/>
              <a:gd name="connsiteY664" fmla="*/ 1989838 h 2747805"/>
              <a:gd name="connsiteX665" fmla="*/ 1694503 w 2295914"/>
              <a:gd name="connsiteY665" fmla="*/ 1814371 h 2747805"/>
              <a:gd name="connsiteX666" fmla="*/ 1640082 w 2295914"/>
              <a:gd name="connsiteY666" fmla="*/ 1866868 h 2747805"/>
              <a:gd name="connsiteX667" fmla="*/ 1585661 w 2295914"/>
              <a:gd name="connsiteY667" fmla="*/ 1814371 h 2747805"/>
              <a:gd name="connsiteX668" fmla="*/ 1640082 w 2295914"/>
              <a:gd name="connsiteY668" fmla="*/ 1761874 h 2747805"/>
              <a:gd name="connsiteX669" fmla="*/ 1694503 w 2295914"/>
              <a:gd name="connsiteY669" fmla="*/ 1814371 h 2747805"/>
              <a:gd name="connsiteX670" fmla="*/ 1694503 w 2295914"/>
              <a:gd name="connsiteY670" fmla="*/ 1638904 h 2747805"/>
              <a:gd name="connsiteX671" fmla="*/ 1640082 w 2295914"/>
              <a:gd name="connsiteY671" fmla="*/ 1691401 h 2747805"/>
              <a:gd name="connsiteX672" fmla="*/ 1585661 w 2295914"/>
              <a:gd name="connsiteY672" fmla="*/ 1638904 h 2747805"/>
              <a:gd name="connsiteX673" fmla="*/ 1640082 w 2295914"/>
              <a:gd name="connsiteY673" fmla="*/ 1586407 h 2747805"/>
              <a:gd name="connsiteX674" fmla="*/ 1694503 w 2295914"/>
              <a:gd name="connsiteY674" fmla="*/ 1638904 h 2747805"/>
              <a:gd name="connsiteX675" fmla="*/ 1694503 w 2295914"/>
              <a:gd name="connsiteY675" fmla="*/ 1463437 h 2747805"/>
              <a:gd name="connsiteX676" fmla="*/ 1640082 w 2295914"/>
              <a:gd name="connsiteY676" fmla="*/ 1515934 h 2747805"/>
              <a:gd name="connsiteX677" fmla="*/ 1585661 w 2295914"/>
              <a:gd name="connsiteY677" fmla="*/ 1463437 h 2747805"/>
              <a:gd name="connsiteX678" fmla="*/ 1640082 w 2295914"/>
              <a:gd name="connsiteY678" fmla="*/ 1410940 h 2747805"/>
              <a:gd name="connsiteX679" fmla="*/ 1694503 w 2295914"/>
              <a:gd name="connsiteY679" fmla="*/ 1463437 h 2747805"/>
              <a:gd name="connsiteX680" fmla="*/ 1694503 w 2295914"/>
              <a:gd name="connsiteY680" fmla="*/ 1284368 h 2747805"/>
              <a:gd name="connsiteX681" fmla="*/ 1640082 w 2295914"/>
              <a:gd name="connsiteY681" fmla="*/ 1336865 h 2747805"/>
              <a:gd name="connsiteX682" fmla="*/ 1585661 w 2295914"/>
              <a:gd name="connsiteY682" fmla="*/ 1284368 h 2747805"/>
              <a:gd name="connsiteX683" fmla="*/ 1640082 w 2295914"/>
              <a:gd name="connsiteY683" fmla="*/ 1231871 h 2747805"/>
              <a:gd name="connsiteX684" fmla="*/ 1694503 w 2295914"/>
              <a:gd name="connsiteY684" fmla="*/ 1284368 h 2747805"/>
              <a:gd name="connsiteX685" fmla="*/ 1694503 w 2295914"/>
              <a:gd name="connsiteY685" fmla="*/ 1108901 h 2747805"/>
              <a:gd name="connsiteX686" fmla="*/ 1640082 w 2295914"/>
              <a:gd name="connsiteY686" fmla="*/ 1161398 h 2747805"/>
              <a:gd name="connsiteX687" fmla="*/ 1585661 w 2295914"/>
              <a:gd name="connsiteY687" fmla="*/ 1108901 h 2747805"/>
              <a:gd name="connsiteX688" fmla="*/ 1640082 w 2295914"/>
              <a:gd name="connsiteY688" fmla="*/ 1056404 h 2747805"/>
              <a:gd name="connsiteX689" fmla="*/ 1694503 w 2295914"/>
              <a:gd name="connsiteY689" fmla="*/ 1108901 h 2747805"/>
              <a:gd name="connsiteX690" fmla="*/ 1694503 w 2295914"/>
              <a:gd name="connsiteY690" fmla="*/ 933434 h 2747805"/>
              <a:gd name="connsiteX691" fmla="*/ 1640082 w 2295914"/>
              <a:gd name="connsiteY691" fmla="*/ 985931 h 2747805"/>
              <a:gd name="connsiteX692" fmla="*/ 1585661 w 2295914"/>
              <a:gd name="connsiteY692" fmla="*/ 933434 h 2747805"/>
              <a:gd name="connsiteX693" fmla="*/ 1640082 w 2295914"/>
              <a:gd name="connsiteY693" fmla="*/ 880937 h 2747805"/>
              <a:gd name="connsiteX694" fmla="*/ 1694503 w 2295914"/>
              <a:gd name="connsiteY694" fmla="*/ 933434 h 2747805"/>
              <a:gd name="connsiteX695" fmla="*/ 1694503 w 2295914"/>
              <a:gd name="connsiteY695" fmla="*/ 757967 h 2747805"/>
              <a:gd name="connsiteX696" fmla="*/ 1640082 w 2295914"/>
              <a:gd name="connsiteY696" fmla="*/ 810464 h 2747805"/>
              <a:gd name="connsiteX697" fmla="*/ 1585661 w 2295914"/>
              <a:gd name="connsiteY697" fmla="*/ 757967 h 2747805"/>
              <a:gd name="connsiteX698" fmla="*/ 1640082 w 2295914"/>
              <a:gd name="connsiteY698" fmla="*/ 705470 h 2747805"/>
              <a:gd name="connsiteX699" fmla="*/ 1694503 w 2295914"/>
              <a:gd name="connsiteY699" fmla="*/ 757967 h 2747805"/>
              <a:gd name="connsiteX700" fmla="*/ 1694503 w 2295914"/>
              <a:gd name="connsiteY700" fmla="*/ 578898 h 2747805"/>
              <a:gd name="connsiteX701" fmla="*/ 1640082 w 2295914"/>
              <a:gd name="connsiteY701" fmla="*/ 631395 h 2747805"/>
              <a:gd name="connsiteX702" fmla="*/ 1585661 w 2295914"/>
              <a:gd name="connsiteY702" fmla="*/ 578898 h 2747805"/>
              <a:gd name="connsiteX703" fmla="*/ 1640082 w 2295914"/>
              <a:gd name="connsiteY703" fmla="*/ 526401 h 2747805"/>
              <a:gd name="connsiteX704" fmla="*/ 1694503 w 2295914"/>
              <a:gd name="connsiteY704" fmla="*/ 578898 h 2747805"/>
              <a:gd name="connsiteX705" fmla="*/ 1694503 w 2295914"/>
              <a:gd name="connsiteY705" fmla="*/ 403431 h 2747805"/>
              <a:gd name="connsiteX706" fmla="*/ 1640082 w 2295914"/>
              <a:gd name="connsiteY706" fmla="*/ 455928 h 2747805"/>
              <a:gd name="connsiteX707" fmla="*/ 1585661 w 2295914"/>
              <a:gd name="connsiteY707" fmla="*/ 403431 h 2747805"/>
              <a:gd name="connsiteX708" fmla="*/ 1640082 w 2295914"/>
              <a:gd name="connsiteY708" fmla="*/ 350934 h 2747805"/>
              <a:gd name="connsiteX709" fmla="*/ 1694503 w 2295914"/>
              <a:gd name="connsiteY709" fmla="*/ 403431 h 2747805"/>
              <a:gd name="connsiteX710" fmla="*/ 1694503 w 2295914"/>
              <a:gd name="connsiteY710" fmla="*/ 227964 h 2747805"/>
              <a:gd name="connsiteX711" fmla="*/ 1640082 w 2295914"/>
              <a:gd name="connsiteY711" fmla="*/ 280461 h 2747805"/>
              <a:gd name="connsiteX712" fmla="*/ 1585661 w 2295914"/>
              <a:gd name="connsiteY712" fmla="*/ 227964 h 2747805"/>
              <a:gd name="connsiteX713" fmla="*/ 1640082 w 2295914"/>
              <a:gd name="connsiteY713" fmla="*/ 175467 h 2747805"/>
              <a:gd name="connsiteX714" fmla="*/ 1694503 w 2295914"/>
              <a:gd name="connsiteY714" fmla="*/ 227964 h 2747805"/>
              <a:gd name="connsiteX715" fmla="*/ 1694503 w 2295914"/>
              <a:gd name="connsiteY715" fmla="*/ 52497 h 2747805"/>
              <a:gd name="connsiteX716" fmla="*/ 1640082 w 2295914"/>
              <a:gd name="connsiteY716" fmla="*/ 104994 h 2747805"/>
              <a:gd name="connsiteX717" fmla="*/ 1585661 w 2295914"/>
              <a:gd name="connsiteY717" fmla="*/ 52497 h 2747805"/>
              <a:gd name="connsiteX718" fmla="*/ 1640082 w 2295914"/>
              <a:gd name="connsiteY718" fmla="*/ 0 h 2747805"/>
              <a:gd name="connsiteX719" fmla="*/ 1694503 w 2295914"/>
              <a:gd name="connsiteY719" fmla="*/ 52497 h 2747805"/>
              <a:gd name="connsiteX720" fmla="*/ 1902214 w 2295914"/>
              <a:gd name="connsiteY720" fmla="*/ 2695308 h 2747805"/>
              <a:gd name="connsiteX721" fmla="*/ 1847793 w 2295914"/>
              <a:gd name="connsiteY721" fmla="*/ 2747805 h 2747805"/>
              <a:gd name="connsiteX722" fmla="*/ 1793372 w 2295914"/>
              <a:gd name="connsiteY722" fmla="*/ 2695308 h 2747805"/>
              <a:gd name="connsiteX723" fmla="*/ 1847793 w 2295914"/>
              <a:gd name="connsiteY723" fmla="*/ 2642811 h 2747805"/>
              <a:gd name="connsiteX724" fmla="*/ 1902214 w 2295914"/>
              <a:gd name="connsiteY724" fmla="*/ 2695308 h 2747805"/>
              <a:gd name="connsiteX725" fmla="*/ 1902214 w 2295914"/>
              <a:gd name="connsiteY725" fmla="*/ 2519841 h 2747805"/>
              <a:gd name="connsiteX726" fmla="*/ 1847793 w 2295914"/>
              <a:gd name="connsiteY726" fmla="*/ 2572338 h 2747805"/>
              <a:gd name="connsiteX727" fmla="*/ 1793372 w 2295914"/>
              <a:gd name="connsiteY727" fmla="*/ 2519841 h 2747805"/>
              <a:gd name="connsiteX728" fmla="*/ 1847793 w 2295914"/>
              <a:gd name="connsiteY728" fmla="*/ 2467344 h 2747805"/>
              <a:gd name="connsiteX729" fmla="*/ 1902214 w 2295914"/>
              <a:gd name="connsiteY729" fmla="*/ 2519841 h 2747805"/>
              <a:gd name="connsiteX730" fmla="*/ 1902214 w 2295914"/>
              <a:gd name="connsiteY730" fmla="*/ 2344374 h 2747805"/>
              <a:gd name="connsiteX731" fmla="*/ 1847793 w 2295914"/>
              <a:gd name="connsiteY731" fmla="*/ 2396871 h 2747805"/>
              <a:gd name="connsiteX732" fmla="*/ 1793372 w 2295914"/>
              <a:gd name="connsiteY732" fmla="*/ 2344374 h 2747805"/>
              <a:gd name="connsiteX733" fmla="*/ 1847793 w 2295914"/>
              <a:gd name="connsiteY733" fmla="*/ 2291877 h 2747805"/>
              <a:gd name="connsiteX734" fmla="*/ 1902214 w 2295914"/>
              <a:gd name="connsiteY734" fmla="*/ 2344374 h 2747805"/>
              <a:gd name="connsiteX735" fmla="*/ 1902214 w 2295914"/>
              <a:gd name="connsiteY735" fmla="*/ 2168907 h 2747805"/>
              <a:gd name="connsiteX736" fmla="*/ 1847793 w 2295914"/>
              <a:gd name="connsiteY736" fmla="*/ 2221404 h 2747805"/>
              <a:gd name="connsiteX737" fmla="*/ 1793372 w 2295914"/>
              <a:gd name="connsiteY737" fmla="*/ 2168907 h 2747805"/>
              <a:gd name="connsiteX738" fmla="*/ 1847793 w 2295914"/>
              <a:gd name="connsiteY738" fmla="*/ 2116410 h 2747805"/>
              <a:gd name="connsiteX739" fmla="*/ 1902214 w 2295914"/>
              <a:gd name="connsiteY739" fmla="*/ 2168907 h 2747805"/>
              <a:gd name="connsiteX740" fmla="*/ 1902214 w 2295914"/>
              <a:gd name="connsiteY740" fmla="*/ 1989838 h 2747805"/>
              <a:gd name="connsiteX741" fmla="*/ 1847793 w 2295914"/>
              <a:gd name="connsiteY741" fmla="*/ 2042335 h 2747805"/>
              <a:gd name="connsiteX742" fmla="*/ 1793372 w 2295914"/>
              <a:gd name="connsiteY742" fmla="*/ 1989838 h 2747805"/>
              <a:gd name="connsiteX743" fmla="*/ 1847793 w 2295914"/>
              <a:gd name="connsiteY743" fmla="*/ 1937341 h 2747805"/>
              <a:gd name="connsiteX744" fmla="*/ 1902214 w 2295914"/>
              <a:gd name="connsiteY744" fmla="*/ 1989838 h 2747805"/>
              <a:gd name="connsiteX745" fmla="*/ 1902214 w 2295914"/>
              <a:gd name="connsiteY745" fmla="*/ 1814371 h 2747805"/>
              <a:gd name="connsiteX746" fmla="*/ 1847793 w 2295914"/>
              <a:gd name="connsiteY746" fmla="*/ 1866868 h 2747805"/>
              <a:gd name="connsiteX747" fmla="*/ 1793372 w 2295914"/>
              <a:gd name="connsiteY747" fmla="*/ 1814371 h 2747805"/>
              <a:gd name="connsiteX748" fmla="*/ 1847793 w 2295914"/>
              <a:gd name="connsiteY748" fmla="*/ 1761874 h 2747805"/>
              <a:gd name="connsiteX749" fmla="*/ 1902214 w 2295914"/>
              <a:gd name="connsiteY749" fmla="*/ 1814371 h 2747805"/>
              <a:gd name="connsiteX750" fmla="*/ 1902214 w 2295914"/>
              <a:gd name="connsiteY750" fmla="*/ 1638904 h 2747805"/>
              <a:gd name="connsiteX751" fmla="*/ 1847793 w 2295914"/>
              <a:gd name="connsiteY751" fmla="*/ 1691401 h 2747805"/>
              <a:gd name="connsiteX752" fmla="*/ 1793372 w 2295914"/>
              <a:gd name="connsiteY752" fmla="*/ 1638904 h 2747805"/>
              <a:gd name="connsiteX753" fmla="*/ 1847793 w 2295914"/>
              <a:gd name="connsiteY753" fmla="*/ 1586407 h 2747805"/>
              <a:gd name="connsiteX754" fmla="*/ 1902214 w 2295914"/>
              <a:gd name="connsiteY754" fmla="*/ 1638904 h 2747805"/>
              <a:gd name="connsiteX755" fmla="*/ 1902214 w 2295914"/>
              <a:gd name="connsiteY755" fmla="*/ 1463437 h 2747805"/>
              <a:gd name="connsiteX756" fmla="*/ 1847793 w 2295914"/>
              <a:gd name="connsiteY756" fmla="*/ 1515934 h 2747805"/>
              <a:gd name="connsiteX757" fmla="*/ 1793372 w 2295914"/>
              <a:gd name="connsiteY757" fmla="*/ 1463437 h 2747805"/>
              <a:gd name="connsiteX758" fmla="*/ 1847793 w 2295914"/>
              <a:gd name="connsiteY758" fmla="*/ 1410940 h 2747805"/>
              <a:gd name="connsiteX759" fmla="*/ 1902214 w 2295914"/>
              <a:gd name="connsiteY759" fmla="*/ 1463437 h 2747805"/>
              <a:gd name="connsiteX760" fmla="*/ 1902214 w 2295914"/>
              <a:gd name="connsiteY760" fmla="*/ 1284368 h 2747805"/>
              <a:gd name="connsiteX761" fmla="*/ 1847793 w 2295914"/>
              <a:gd name="connsiteY761" fmla="*/ 1336865 h 2747805"/>
              <a:gd name="connsiteX762" fmla="*/ 1793372 w 2295914"/>
              <a:gd name="connsiteY762" fmla="*/ 1284368 h 2747805"/>
              <a:gd name="connsiteX763" fmla="*/ 1847793 w 2295914"/>
              <a:gd name="connsiteY763" fmla="*/ 1231871 h 2747805"/>
              <a:gd name="connsiteX764" fmla="*/ 1902214 w 2295914"/>
              <a:gd name="connsiteY764" fmla="*/ 1284368 h 2747805"/>
              <a:gd name="connsiteX765" fmla="*/ 1902214 w 2295914"/>
              <a:gd name="connsiteY765" fmla="*/ 1108901 h 2747805"/>
              <a:gd name="connsiteX766" fmla="*/ 1847793 w 2295914"/>
              <a:gd name="connsiteY766" fmla="*/ 1161398 h 2747805"/>
              <a:gd name="connsiteX767" fmla="*/ 1793372 w 2295914"/>
              <a:gd name="connsiteY767" fmla="*/ 1108901 h 2747805"/>
              <a:gd name="connsiteX768" fmla="*/ 1847793 w 2295914"/>
              <a:gd name="connsiteY768" fmla="*/ 1056404 h 2747805"/>
              <a:gd name="connsiteX769" fmla="*/ 1902214 w 2295914"/>
              <a:gd name="connsiteY769" fmla="*/ 1108901 h 2747805"/>
              <a:gd name="connsiteX770" fmla="*/ 1902214 w 2295914"/>
              <a:gd name="connsiteY770" fmla="*/ 933434 h 2747805"/>
              <a:gd name="connsiteX771" fmla="*/ 1847793 w 2295914"/>
              <a:gd name="connsiteY771" fmla="*/ 985931 h 2747805"/>
              <a:gd name="connsiteX772" fmla="*/ 1793372 w 2295914"/>
              <a:gd name="connsiteY772" fmla="*/ 933434 h 2747805"/>
              <a:gd name="connsiteX773" fmla="*/ 1847793 w 2295914"/>
              <a:gd name="connsiteY773" fmla="*/ 880937 h 2747805"/>
              <a:gd name="connsiteX774" fmla="*/ 1902214 w 2295914"/>
              <a:gd name="connsiteY774" fmla="*/ 933434 h 2747805"/>
              <a:gd name="connsiteX775" fmla="*/ 1902214 w 2295914"/>
              <a:gd name="connsiteY775" fmla="*/ 757967 h 2747805"/>
              <a:gd name="connsiteX776" fmla="*/ 1847793 w 2295914"/>
              <a:gd name="connsiteY776" fmla="*/ 810464 h 2747805"/>
              <a:gd name="connsiteX777" fmla="*/ 1793372 w 2295914"/>
              <a:gd name="connsiteY777" fmla="*/ 757967 h 2747805"/>
              <a:gd name="connsiteX778" fmla="*/ 1847793 w 2295914"/>
              <a:gd name="connsiteY778" fmla="*/ 705470 h 2747805"/>
              <a:gd name="connsiteX779" fmla="*/ 1902214 w 2295914"/>
              <a:gd name="connsiteY779" fmla="*/ 757967 h 2747805"/>
              <a:gd name="connsiteX780" fmla="*/ 1902214 w 2295914"/>
              <a:gd name="connsiteY780" fmla="*/ 578898 h 2747805"/>
              <a:gd name="connsiteX781" fmla="*/ 1847793 w 2295914"/>
              <a:gd name="connsiteY781" fmla="*/ 631395 h 2747805"/>
              <a:gd name="connsiteX782" fmla="*/ 1793372 w 2295914"/>
              <a:gd name="connsiteY782" fmla="*/ 578898 h 2747805"/>
              <a:gd name="connsiteX783" fmla="*/ 1847793 w 2295914"/>
              <a:gd name="connsiteY783" fmla="*/ 526401 h 2747805"/>
              <a:gd name="connsiteX784" fmla="*/ 1902214 w 2295914"/>
              <a:gd name="connsiteY784" fmla="*/ 578898 h 2747805"/>
              <a:gd name="connsiteX785" fmla="*/ 1902214 w 2295914"/>
              <a:gd name="connsiteY785" fmla="*/ 403431 h 2747805"/>
              <a:gd name="connsiteX786" fmla="*/ 1847793 w 2295914"/>
              <a:gd name="connsiteY786" fmla="*/ 455928 h 2747805"/>
              <a:gd name="connsiteX787" fmla="*/ 1793372 w 2295914"/>
              <a:gd name="connsiteY787" fmla="*/ 403431 h 2747805"/>
              <a:gd name="connsiteX788" fmla="*/ 1847793 w 2295914"/>
              <a:gd name="connsiteY788" fmla="*/ 350934 h 2747805"/>
              <a:gd name="connsiteX789" fmla="*/ 1902214 w 2295914"/>
              <a:gd name="connsiteY789" fmla="*/ 403431 h 2747805"/>
              <a:gd name="connsiteX790" fmla="*/ 1902214 w 2295914"/>
              <a:gd name="connsiteY790" fmla="*/ 227964 h 2747805"/>
              <a:gd name="connsiteX791" fmla="*/ 1847793 w 2295914"/>
              <a:gd name="connsiteY791" fmla="*/ 280461 h 2747805"/>
              <a:gd name="connsiteX792" fmla="*/ 1793372 w 2295914"/>
              <a:gd name="connsiteY792" fmla="*/ 227964 h 2747805"/>
              <a:gd name="connsiteX793" fmla="*/ 1847793 w 2295914"/>
              <a:gd name="connsiteY793" fmla="*/ 175467 h 2747805"/>
              <a:gd name="connsiteX794" fmla="*/ 1902214 w 2295914"/>
              <a:gd name="connsiteY794" fmla="*/ 227964 h 2747805"/>
              <a:gd name="connsiteX795" fmla="*/ 1902214 w 2295914"/>
              <a:gd name="connsiteY795" fmla="*/ 52497 h 2747805"/>
              <a:gd name="connsiteX796" fmla="*/ 1847793 w 2295914"/>
              <a:gd name="connsiteY796" fmla="*/ 104994 h 2747805"/>
              <a:gd name="connsiteX797" fmla="*/ 1793372 w 2295914"/>
              <a:gd name="connsiteY797" fmla="*/ 52497 h 2747805"/>
              <a:gd name="connsiteX798" fmla="*/ 1847793 w 2295914"/>
              <a:gd name="connsiteY798" fmla="*/ 0 h 2747805"/>
              <a:gd name="connsiteX799" fmla="*/ 1902214 w 2295914"/>
              <a:gd name="connsiteY799" fmla="*/ 52497 h 2747805"/>
              <a:gd name="connsiteX800" fmla="*/ 2099064 w 2295914"/>
              <a:gd name="connsiteY800" fmla="*/ 2695308 h 2747805"/>
              <a:gd name="connsiteX801" fmla="*/ 2044643 w 2295914"/>
              <a:gd name="connsiteY801" fmla="*/ 2747805 h 2747805"/>
              <a:gd name="connsiteX802" fmla="*/ 1990222 w 2295914"/>
              <a:gd name="connsiteY802" fmla="*/ 2695308 h 2747805"/>
              <a:gd name="connsiteX803" fmla="*/ 2044643 w 2295914"/>
              <a:gd name="connsiteY803" fmla="*/ 2642811 h 2747805"/>
              <a:gd name="connsiteX804" fmla="*/ 2099064 w 2295914"/>
              <a:gd name="connsiteY804" fmla="*/ 2695308 h 2747805"/>
              <a:gd name="connsiteX805" fmla="*/ 2099064 w 2295914"/>
              <a:gd name="connsiteY805" fmla="*/ 2519841 h 2747805"/>
              <a:gd name="connsiteX806" fmla="*/ 2044643 w 2295914"/>
              <a:gd name="connsiteY806" fmla="*/ 2572338 h 2747805"/>
              <a:gd name="connsiteX807" fmla="*/ 1990222 w 2295914"/>
              <a:gd name="connsiteY807" fmla="*/ 2519841 h 2747805"/>
              <a:gd name="connsiteX808" fmla="*/ 2044643 w 2295914"/>
              <a:gd name="connsiteY808" fmla="*/ 2467344 h 2747805"/>
              <a:gd name="connsiteX809" fmla="*/ 2099064 w 2295914"/>
              <a:gd name="connsiteY809" fmla="*/ 2519841 h 2747805"/>
              <a:gd name="connsiteX810" fmla="*/ 2099064 w 2295914"/>
              <a:gd name="connsiteY810" fmla="*/ 2344374 h 2747805"/>
              <a:gd name="connsiteX811" fmla="*/ 2044643 w 2295914"/>
              <a:gd name="connsiteY811" fmla="*/ 2396871 h 2747805"/>
              <a:gd name="connsiteX812" fmla="*/ 1990222 w 2295914"/>
              <a:gd name="connsiteY812" fmla="*/ 2344374 h 2747805"/>
              <a:gd name="connsiteX813" fmla="*/ 2044643 w 2295914"/>
              <a:gd name="connsiteY813" fmla="*/ 2291877 h 2747805"/>
              <a:gd name="connsiteX814" fmla="*/ 2099064 w 2295914"/>
              <a:gd name="connsiteY814" fmla="*/ 2344374 h 2747805"/>
              <a:gd name="connsiteX815" fmla="*/ 2099064 w 2295914"/>
              <a:gd name="connsiteY815" fmla="*/ 2168907 h 2747805"/>
              <a:gd name="connsiteX816" fmla="*/ 2044643 w 2295914"/>
              <a:gd name="connsiteY816" fmla="*/ 2221404 h 2747805"/>
              <a:gd name="connsiteX817" fmla="*/ 1990222 w 2295914"/>
              <a:gd name="connsiteY817" fmla="*/ 2168907 h 2747805"/>
              <a:gd name="connsiteX818" fmla="*/ 2044643 w 2295914"/>
              <a:gd name="connsiteY818" fmla="*/ 2116410 h 2747805"/>
              <a:gd name="connsiteX819" fmla="*/ 2099064 w 2295914"/>
              <a:gd name="connsiteY819" fmla="*/ 2168907 h 2747805"/>
              <a:gd name="connsiteX820" fmla="*/ 2099064 w 2295914"/>
              <a:gd name="connsiteY820" fmla="*/ 1989838 h 2747805"/>
              <a:gd name="connsiteX821" fmla="*/ 2044643 w 2295914"/>
              <a:gd name="connsiteY821" fmla="*/ 2042335 h 2747805"/>
              <a:gd name="connsiteX822" fmla="*/ 1990222 w 2295914"/>
              <a:gd name="connsiteY822" fmla="*/ 1989838 h 2747805"/>
              <a:gd name="connsiteX823" fmla="*/ 2044643 w 2295914"/>
              <a:gd name="connsiteY823" fmla="*/ 1937341 h 2747805"/>
              <a:gd name="connsiteX824" fmla="*/ 2099064 w 2295914"/>
              <a:gd name="connsiteY824" fmla="*/ 1989838 h 2747805"/>
              <a:gd name="connsiteX825" fmla="*/ 2099064 w 2295914"/>
              <a:gd name="connsiteY825" fmla="*/ 1814371 h 2747805"/>
              <a:gd name="connsiteX826" fmla="*/ 2044643 w 2295914"/>
              <a:gd name="connsiteY826" fmla="*/ 1866868 h 2747805"/>
              <a:gd name="connsiteX827" fmla="*/ 1990222 w 2295914"/>
              <a:gd name="connsiteY827" fmla="*/ 1814371 h 2747805"/>
              <a:gd name="connsiteX828" fmla="*/ 2044643 w 2295914"/>
              <a:gd name="connsiteY828" fmla="*/ 1761874 h 2747805"/>
              <a:gd name="connsiteX829" fmla="*/ 2099064 w 2295914"/>
              <a:gd name="connsiteY829" fmla="*/ 1814371 h 2747805"/>
              <a:gd name="connsiteX830" fmla="*/ 2099064 w 2295914"/>
              <a:gd name="connsiteY830" fmla="*/ 1638904 h 2747805"/>
              <a:gd name="connsiteX831" fmla="*/ 2044643 w 2295914"/>
              <a:gd name="connsiteY831" fmla="*/ 1691401 h 2747805"/>
              <a:gd name="connsiteX832" fmla="*/ 1990222 w 2295914"/>
              <a:gd name="connsiteY832" fmla="*/ 1638904 h 2747805"/>
              <a:gd name="connsiteX833" fmla="*/ 2044643 w 2295914"/>
              <a:gd name="connsiteY833" fmla="*/ 1586407 h 2747805"/>
              <a:gd name="connsiteX834" fmla="*/ 2099064 w 2295914"/>
              <a:gd name="connsiteY834" fmla="*/ 1638904 h 2747805"/>
              <a:gd name="connsiteX835" fmla="*/ 2099064 w 2295914"/>
              <a:gd name="connsiteY835" fmla="*/ 1463437 h 2747805"/>
              <a:gd name="connsiteX836" fmla="*/ 2044643 w 2295914"/>
              <a:gd name="connsiteY836" fmla="*/ 1515934 h 2747805"/>
              <a:gd name="connsiteX837" fmla="*/ 1990222 w 2295914"/>
              <a:gd name="connsiteY837" fmla="*/ 1463437 h 2747805"/>
              <a:gd name="connsiteX838" fmla="*/ 2044643 w 2295914"/>
              <a:gd name="connsiteY838" fmla="*/ 1410940 h 2747805"/>
              <a:gd name="connsiteX839" fmla="*/ 2099064 w 2295914"/>
              <a:gd name="connsiteY839" fmla="*/ 1463437 h 2747805"/>
              <a:gd name="connsiteX840" fmla="*/ 2099064 w 2295914"/>
              <a:gd name="connsiteY840" fmla="*/ 1284368 h 2747805"/>
              <a:gd name="connsiteX841" fmla="*/ 2044643 w 2295914"/>
              <a:gd name="connsiteY841" fmla="*/ 1336865 h 2747805"/>
              <a:gd name="connsiteX842" fmla="*/ 1990222 w 2295914"/>
              <a:gd name="connsiteY842" fmla="*/ 1284368 h 2747805"/>
              <a:gd name="connsiteX843" fmla="*/ 2044643 w 2295914"/>
              <a:gd name="connsiteY843" fmla="*/ 1231871 h 2747805"/>
              <a:gd name="connsiteX844" fmla="*/ 2099064 w 2295914"/>
              <a:gd name="connsiteY844" fmla="*/ 1284368 h 2747805"/>
              <a:gd name="connsiteX845" fmla="*/ 2099064 w 2295914"/>
              <a:gd name="connsiteY845" fmla="*/ 1108901 h 2747805"/>
              <a:gd name="connsiteX846" fmla="*/ 2044643 w 2295914"/>
              <a:gd name="connsiteY846" fmla="*/ 1161398 h 2747805"/>
              <a:gd name="connsiteX847" fmla="*/ 1990222 w 2295914"/>
              <a:gd name="connsiteY847" fmla="*/ 1108901 h 2747805"/>
              <a:gd name="connsiteX848" fmla="*/ 2044643 w 2295914"/>
              <a:gd name="connsiteY848" fmla="*/ 1056404 h 2747805"/>
              <a:gd name="connsiteX849" fmla="*/ 2099064 w 2295914"/>
              <a:gd name="connsiteY849" fmla="*/ 1108901 h 2747805"/>
              <a:gd name="connsiteX850" fmla="*/ 2099064 w 2295914"/>
              <a:gd name="connsiteY850" fmla="*/ 933434 h 2747805"/>
              <a:gd name="connsiteX851" fmla="*/ 2044643 w 2295914"/>
              <a:gd name="connsiteY851" fmla="*/ 985931 h 2747805"/>
              <a:gd name="connsiteX852" fmla="*/ 1990222 w 2295914"/>
              <a:gd name="connsiteY852" fmla="*/ 933434 h 2747805"/>
              <a:gd name="connsiteX853" fmla="*/ 2044643 w 2295914"/>
              <a:gd name="connsiteY853" fmla="*/ 880937 h 2747805"/>
              <a:gd name="connsiteX854" fmla="*/ 2099064 w 2295914"/>
              <a:gd name="connsiteY854" fmla="*/ 933434 h 2747805"/>
              <a:gd name="connsiteX855" fmla="*/ 2099064 w 2295914"/>
              <a:gd name="connsiteY855" fmla="*/ 757967 h 2747805"/>
              <a:gd name="connsiteX856" fmla="*/ 2044643 w 2295914"/>
              <a:gd name="connsiteY856" fmla="*/ 810464 h 2747805"/>
              <a:gd name="connsiteX857" fmla="*/ 1990222 w 2295914"/>
              <a:gd name="connsiteY857" fmla="*/ 757967 h 2747805"/>
              <a:gd name="connsiteX858" fmla="*/ 2044643 w 2295914"/>
              <a:gd name="connsiteY858" fmla="*/ 705470 h 2747805"/>
              <a:gd name="connsiteX859" fmla="*/ 2099064 w 2295914"/>
              <a:gd name="connsiteY859" fmla="*/ 757967 h 2747805"/>
              <a:gd name="connsiteX860" fmla="*/ 2099064 w 2295914"/>
              <a:gd name="connsiteY860" fmla="*/ 578898 h 2747805"/>
              <a:gd name="connsiteX861" fmla="*/ 2044643 w 2295914"/>
              <a:gd name="connsiteY861" fmla="*/ 631395 h 2747805"/>
              <a:gd name="connsiteX862" fmla="*/ 1990222 w 2295914"/>
              <a:gd name="connsiteY862" fmla="*/ 578898 h 2747805"/>
              <a:gd name="connsiteX863" fmla="*/ 2044643 w 2295914"/>
              <a:gd name="connsiteY863" fmla="*/ 526401 h 2747805"/>
              <a:gd name="connsiteX864" fmla="*/ 2099064 w 2295914"/>
              <a:gd name="connsiteY864" fmla="*/ 578898 h 2747805"/>
              <a:gd name="connsiteX865" fmla="*/ 2099064 w 2295914"/>
              <a:gd name="connsiteY865" fmla="*/ 403431 h 2747805"/>
              <a:gd name="connsiteX866" fmla="*/ 2044643 w 2295914"/>
              <a:gd name="connsiteY866" fmla="*/ 455928 h 2747805"/>
              <a:gd name="connsiteX867" fmla="*/ 1990222 w 2295914"/>
              <a:gd name="connsiteY867" fmla="*/ 403431 h 2747805"/>
              <a:gd name="connsiteX868" fmla="*/ 2044643 w 2295914"/>
              <a:gd name="connsiteY868" fmla="*/ 350934 h 2747805"/>
              <a:gd name="connsiteX869" fmla="*/ 2099064 w 2295914"/>
              <a:gd name="connsiteY869" fmla="*/ 403431 h 2747805"/>
              <a:gd name="connsiteX870" fmla="*/ 2099064 w 2295914"/>
              <a:gd name="connsiteY870" fmla="*/ 227964 h 2747805"/>
              <a:gd name="connsiteX871" fmla="*/ 2044643 w 2295914"/>
              <a:gd name="connsiteY871" fmla="*/ 280461 h 2747805"/>
              <a:gd name="connsiteX872" fmla="*/ 1990222 w 2295914"/>
              <a:gd name="connsiteY872" fmla="*/ 227964 h 2747805"/>
              <a:gd name="connsiteX873" fmla="*/ 2044643 w 2295914"/>
              <a:gd name="connsiteY873" fmla="*/ 175467 h 2747805"/>
              <a:gd name="connsiteX874" fmla="*/ 2099064 w 2295914"/>
              <a:gd name="connsiteY874" fmla="*/ 227964 h 2747805"/>
              <a:gd name="connsiteX875" fmla="*/ 2099064 w 2295914"/>
              <a:gd name="connsiteY875" fmla="*/ 52497 h 2747805"/>
              <a:gd name="connsiteX876" fmla="*/ 2044643 w 2295914"/>
              <a:gd name="connsiteY876" fmla="*/ 104994 h 2747805"/>
              <a:gd name="connsiteX877" fmla="*/ 1990222 w 2295914"/>
              <a:gd name="connsiteY877" fmla="*/ 52497 h 2747805"/>
              <a:gd name="connsiteX878" fmla="*/ 2044643 w 2295914"/>
              <a:gd name="connsiteY878" fmla="*/ 0 h 2747805"/>
              <a:gd name="connsiteX879" fmla="*/ 2099064 w 2295914"/>
              <a:gd name="connsiteY879" fmla="*/ 52497 h 2747805"/>
              <a:gd name="connsiteX880" fmla="*/ 2295914 w 2295914"/>
              <a:gd name="connsiteY880" fmla="*/ 2695308 h 2747805"/>
              <a:gd name="connsiteX881" fmla="*/ 2241493 w 2295914"/>
              <a:gd name="connsiteY881" fmla="*/ 2747805 h 2747805"/>
              <a:gd name="connsiteX882" fmla="*/ 2187072 w 2295914"/>
              <a:gd name="connsiteY882" fmla="*/ 2695308 h 2747805"/>
              <a:gd name="connsiteX883" fmla="*/ 2241493 w 2295914"/>
              <a:gd name="connsiteY883" fmla="*/ 2642811 h 2747805"/>
              <a:gd name="connsiteX884" fmla="*/ 2295914 w 2295914"/>
              <a:gd name="connsiteY884" fmla="*/ 2695308 h 2747805"/>
              <a:gd name="connsiteX885" fmla="*/ 2295914 w 2295914"/>
              <a:gd name="connsiteY885" fmla="*/ 2519841 h 2747805"/>
              <a:gd name="connsiteX886" fmla="*/ 2241493 w 2295914"/>
              <a:gd name="connsiteY886" fmla="*/ 2572338 h 2747805"/>
              <a:gd name="connsiteX887" fmla="*/ 2187072 w 2295914"/>
              <a:gd name="connsiteY887" fmla="*/ 2519841 h 2747805"/>
              <a:gd name="connsiteX888" fmla="*/ 2241493 w 2295914"/>
              <a:gd name="connsiteY888" fmla="*/ 2467344 h 2747805"/>
              <a:gd name="connsiteX889" fmla="*/ 2295914 w 2295914"/>
              <a:gd name="connsiteY889" fmla="*/ 2519841 h 2747805"/>
              <a:gd name="connsiteX890" fmla="*/ 2295914 w 2295914"/>
              <a:gd name="connsiteY890" fmla="*/ 2344374 h 2747805"/>
              <a:gd name="connsiteX891" fmla="*/ 2241493 w 2295914"/>
              <a:gd name="connsiteY891" fmla="*/ 2396871 h 2747805"/>
              <a:gd name="connsiteX892" fmla="*/ 2187072 w 2295914"/>
              <a:gd name="connsiteY892" fmla="*/ 2344374 h 2747805"/>
              <a:gd name="connsiteX893" fmla="*/ 2241493 w 2295914"/>
              <a:gd name="connsiteY893" fmla="*/ 2291877 h 2747805"/>
              <a:gd name="connsiteX894" fmla="*/ 2295914 w 2295914"/>
              <a:gd name="connsiteY894" fmla="*/ 2344374 h 2747805"/>
              <a:gd name="connsiteX895" fmla="*/ 2295914 w 2295914"/>
              <a:gd name="connsiteY895" fmla="*/ 2168907 h 2747805"/>
              <a:gd name="connsiteX896" fmla="*/ 2241493 w 2295914"/>
              <a:gd name="connsiteY896" fmla="*/ 2221404 h 2747805"/>
              <a:gd name="connsiteX897" fmla="*/ 2187072 w 2295914"/>
              <a:gd name="connsiteY897" fmla="*/ 2168907 h 2747805"/>
              <a:gd name="connsiteX898" fmla="*/ 2241493 w 2295914"/>
              <a:gd name="connsiteY898" fmla="*/ 2116410 h 2747805"/>
              <a:gd name="connsiteX899" fmla="*/ 2295914 w 2295914"/>
              <a:gd name="connsiteY899" fmla="*/ 2168907 h 2747805"/>
              <a:gd name="connsiteX900" fmla="*/ 2295914 w 2295914"/>
              <a:gd name="connsiteY900" fmla="*/ 1989838 h 2747805"/>
              <a:gd name="connsiteX901" fmla="*/ 2241493 w 2295914"/>
              <a:gd name="connsiteY901" fmla="*/ 2042335 h 2747805"/>
              <a:gd name="connsiteX902" fmla="*/ 2187072 w 2295914"/>
              <a:gd name="connsiteY902" fmla="*/ 1989838 h 2747805"/>
              <a:gd name="connsiteX903" fmla="*/ 2241493 w 2295914"/>
              <a:gd name="connsiteY903" fmla="*/ 1937341 h 2747805"/>
              <a:gd name="connsiteX904" fmla="*/ 2295914 w 2295914"/>
              <a:gd name="connsiteY904" fmla="*/ 1989838 h 2747805"/>
              <a:gd name="connsiteX905" fmla="*/ 2295914 w 2295914"/>
              <a:gd name="connsiteY905" fmla="*/ 1814371 h 2747805"/>
              <a:gd name="connsiteX906" fmla="*/ 2241493 w 2295914"/>
              <a:gd name="connsiteY906" fmla="*/ 1866868 h 2747805"/>
              <a:gd name="connsiteX907" fmla="*/ 2187072 w 2295914"/>
              <a:gd name="connsiteY907" fmla="*/ 1814371 h 2747805"/>
              <a:gd name="connsiteX908" fmla="*/ 2241493 w 2295914"/>
              <a:gd name="connsiteY908" fmla="*/ 1761874 h 2747805"/>
              <a:gd name="connsiteX909" fmla="*/ 2295914 w 2295914"/>
              <a:gd name="connsiteY909" fmla="*/ 1814371 h 2747805"/>
              <a:gd name="connsiteX910" fmla="*/ 2295914 w 2295914"/>
              <a:gd name="connsiteY910" fmla="*/ 1638904 h 2747805"/>
              <a:gd name="connsiteX911" fmla="*/ 2241493 w 2295914"/>
              <a:gd name="connsiteY911" fmla="*/ 1691401 h 2747805"/>
              <a:gd name="connsiteX912" fmla="*/ 2187072 w 2295914"/>
              <a:gd name="connsiteY912" fmla="*/ 1638904 h 2747805"/>
              <a:gd name="connsiteX913" fmla="*/ 2241493 w 2295914"/>
              <a:gd name="connsiteY913" fmla="*/ 1586407 h 2747805"/>
              <a:gd name="connsiteX914" fmla="*/ 2295914 w 2295914"/>
              <a:gd name="connsiteY914" fmla="*/ 1638904 h 2747805"/>
              <a:gd name="connsiteX915" fmla="*/ 2295914 w 2295914"/>
              <a:gd name="connsiteY915" fmla="*/ 1463437 h 2747805"/>
              <a:gd name="connsiteX916" fmla="*/ 2241493 w 2295914"/>
              <a:gd name="connsiteY916" fmla="*/ 1515934 h 2747805"/>
              <a:gd name="connsiteX917" fmla="*/ 2187072 w 2295914"/>
              <a:gd name="connsiteY917" fmla="*/ 1463437 h 2747805"/>
              <a:gd name="connsiteX918" fmla="*/ 2241493 w 2295914"/>
              <a:gd name="connsiteY918" fmla="*/ 1410940 h 2747805"/>
              <a:gd name="connsiteX919" fmla="*/ 2295914 w 2295914"/>
              <a:gd name="connsiteY919" fmla="*/ 1463437 h 2747805"/>
              <a:gd name="connsiteX920" fmla="*/ 2295914 w 2295914"/>
              <a:gd name="connsiteY920" fmla="*/ 1284368 h 2747805"/>
              <a:gd name="connsiteX921" fmla="*/ 2241493 w 2295914"/>
              <a:gd name="connsiteY921" fmla="*/ 1336865 h 2747805"/>
              <a:gd name="connsiteX922" fmla="*/ 2187072 w 2295914"/>
              <a:gd name="connsiteY922" fmla="*/ 1284368 h 2747805"/>
              <a:gd name="connsiteX923" fmla="*/ 2241493 w 2295914"/>
              <a:gd name="connsiteY923" fmla="*/ 1231871 h 2747805"/>
              <a:gd name="connsiteX924" fmla="*/ 2295914 w 2295914"/>
              <a:gd name="connsiteY924" fmla="*/ 1284368 h 2747805"/>
              <a:gd name="connsiteX925" fmla="*/ 2295914 w 2295914"/>
              <a:gd name="connsiteY925" fmla="*/ 1108901 h 2747805"/>
              <a:gd name="connsiteX926" fmla="*/ 2241493 w 2295914"/>
              <a:gd name="connsiteY926" fmla="*/ 1161398 h 2747805"/>
              <a:gd name="connsiteX927" fmla="*/ 2187072 w 2295914"/>
              <a:gd name="connsiteY927" fmla="*/ 1108901 h 2747805"/>
              <a:gd name="connsiteX928" fmla="*/ 2241493 w 2295914"/>
              <a:gd name="connsiteY928" fmla="*/ 1056404 h 2747805"/>
              <a:gd name="connsiteX929" fmla="*/ 2295914 w 2295914"/>
              <a:gd name="connsiteY929" fmla="*/ 1108901 h 2747805"/>
              <a:gd name="connsiteX930" fmla="*/ 2295914 w 2295914"/>
              <a:gd name="connsiteY930" fmla="*/ 933434 h 2747805"/>
              <a:gd name="connsiteX931" fmla="*/ 2241493 w 2295914"/>
              <a:gd name="connsiteY931" fmla="*/ 985931 h 2747805"/>
              <a:gd name="connsiteX932" fmla="*/ 2187072 w 2295914"/>
              <a:gd name="connsiteY932" fmla="*/ 933434 h 2747805"/>
              <a:gd name="connsiteX933" fmla="*/ 2241493 w 2295914"/>
              <a:gd name="connsiteY933" fmla="*/ 880937 h 2747805"/>
              <a:gd name="connsiteX934" fmla="*/ 2295914 w 2295914"/>
              <a:gd name="connsiteY934" fmla="*/ 933434 h 2747805"/>
              <a:gd name="connsiteX935" fmla="*/ 2295914 w 2295914"/>
              <a:gd name="connsiteY935" fmla="*/ 757967 h 2747805"/>
              <a:gd name="connsiteX936" fmla="*/ 2241493 w 2295914"/>
              <a:gd name="connsiteY936" fmla="*/ 810464 h 2747805"/>
              <a:gd name="connsiteX937" fmla="*/ 2187072 w 2295914"/>
              <a:gd name="connsiteY937" fmla="*/ 757967 h 2747805"/>
              <a:gd name="connsiteX938" fmla="*/ 2241493 w 2295914"/>
              <a:gd name="connsiteY938" fmla="*/ 705470 h 2747805"/>
              <a:gd name="connsiteX939" fmla="*/ 2295914 w 2295914"/>
              <a:gd name="connsiteY939" fmla="*/ 757967 h 2747805"/>
              <a:gd name="connsiteX940" fmla="*/ 2295914 w 2295914"/>
              <a:gd name="connsiteY940" fmla="*/ 578898 h 2747805"/>
              <a:gd name="connsiteX941" fmla="*/ 2241493 w 2295914"/>
              <a:gd name="connsiteY941" fmla="*/ 631395 h 2747805"/>
              <a:gd name="connsiteX942" fmla="*/ 2187072 w 2295914"/>
              <a:gd name="connsiteY942" fmla="*/ 578898 h 2747805"/>
              <a:gd name="connsiteX943" fmla="*/ 2241493 w 2295914"/>
              <a:gd name="connsiteY943" fmla="*/ 526401 h 2747805"/>
              <a:gd name="connsiteX944" fmla="*/ 2295914 w 2295914"/>
              <a:gd name="connsiteY944" fmla="*/ 578898 h 2747805"/>
              <a:gd name="connsiteX945" fmla="*/ 2295914 w 2295914"/>
              <a:gd name="connsiteY945" fmla="*/ 403431 h 2747805"/>
              <a:gd name="connsiteX946" fmla="*/ 2241493 w 2295914"/>
              <a:gd name="connsiteY946" fmla="*/ 455928 h 2747805"/>
              <a:gd name="connsiteX947" fmla="*/ 2187072 w 2295914"/>
              <a:gd name="connsiteY947" fmla="*/ 403431 h 2747805"/>
              <a:gd name="connsiteX948" fmla="*/ 2241493 w 2295914"/>
              <a:gd name="connsiteY948" fmla="*/ 350934 h 2747805"/>
              <a:gd name="connsiteX949" fmla="*/ 2295914 w 2295914"/>
              <a:gd name="connsiteY949" fmla="*/ 403431 h 2747805"/>
              <a:gd name="connsiteX950" fmla="*/ 2295914 w 2295914"/>
              <a:gd name="connsiteY950" fmla="*/ 227964 h 2747805"/>
              <a:gd name="connsiteX951" fmla="*/ 2241493 w 2295914"/>
              <a:gd name="connsiteY951" fmla="*/ 280461 h 2747805"/>
              <a:gd name="connsiteX952" fmla="*/ 2187072 w 2295914"/>
              <a:gd name="connsiteY952" fmla="*/ 227964 h 2747805"/>
              <a:gd name="connsiteX953" fmla="*/ 2241493 w 2295914"/>
              <a:gd name="connsiteY953" fmla="*/ 175467 h 2747805"/>
              <a:gd name="connsiteX954" fmla="*/ 2295914 w 2295914"/>
              <a:gd name="connsiteY954" fmla="*/ 227964 h 2747805"/>
              <a:gd name="connsiteX955" fmla="*/ 2295914 w 2295914"/>
              <a:gd name="connsiteY955" fmla="*/ 52497 h 2747805"/>
              <a:gd name="connsiteX956" fmla="*/ 2241493 w 2295914"/>
              <a:gd name="connsiteY956" fmla="*/ 104994 h 2747805"/>
              <a:gd name="connsiteX957" fmla="*/ 2187072 w 2295914"/>
              <a:gd name="connsiteY957" fmla="*/ 52497 h 2747805"/>
              <a:gd name="connsiteX958" fmla="*/ 2241493 w 2295914"/>
              <a:gd name="connsiteY958" fmla="*/ 0 h 2747805"/>
              <a:gd name="connsiteX959" fmla="*/ 2295914 w 2295914"/>
              <a:gd name="connsiteY959" fmla="*/ 52497 h 2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</a:cxnLst>
            <a:rect l="l" t="t" r="r" b="b"/>
            <a:pathLst>
              <a:path w="2295914" h="2747805">
                <a:moveTo>
                  <a:pt x="108842" y="2695308"/>
                </a:moveTo>
                <a:cubicBezTo>
                  <a:pt x="108842" y="2724301"/>
                  <a:pt x="84477" y="2747805"/>
                  <a:pt x="54421" y="2747805"/>
                </a:cubicBezTo>
                <a:cubicBezTo>
                  <a:pt x="24365" y="2747805"/>
                  <a:pt x="0" y="2724301"/>
                  <a:pt x="0" y="2695308"/>
                </a:cubicBezTo>
                <a:cubicBezTo>
                  <a:pt x="0" y="2666315"/>
                  <a:pt x="24365" y="2642811"/>
                  <a:pt x="54421" y="2642811"/>
                </a:cubicBezTo>
                <a:cubicBezTo>
                  <a:pt x="84477" y="2642811"/>
                  <a:pt x="108842" y="2666315"/>
                  <a:pt x="108842" y="2695308"/>
                </a:cubicBezTo>
                <a:close/>
                <a:moveTo>
                  <a:pt x="108842" y="2519841"/>
                </a:moveTo>
                <a:cubicBezTo>
                  <a:pt x="108842" y="2548834"/>
                  <a:pt x="84477" y="2572338"/>
                  <a:pt x="54421" y="2572338"/>
                </a:cubicBezTo>
                <a:cubicBezTo>
                  <a:pt x="24365" y="2572338"/>
                  <a:pt x="0" y="2548834"/>
                  <a:pt x="0" y="2519841"/>
                </a:cubicBezTo>
                <a:cubicBezTo>
                  <a:pt x="0" y="2490848"/>
                  <a:pt x="24365" y="2467344"/>
                  <a:pt x="54421" y="2467344"/>
                </a:cubicBezTo>
                <a:cubicBezTo>
                  <a:pt x="84477" y="2467344"/>
                  <a:pt x="108842" y="2490848"/>
                  <a:pt x="108842" y="2519841"/>
                </a:cubicBezTo>
                <a:close/>
                <a:moveTo>
                  <a:pt x="108842" y="2344374"/>
                </a:moveTo>
                <a:cubicBezTo>
                  <a:pt x="108842" y="2373367"/>
                  <a:pt x="84477" y="2396871"/>
                  <a:pt x="54421" y="2396871"/>
                </a:cubicBezTo>
                <a:cubicBezTo>
                  <a:pt x="24365" y="2396871"/>
                  <a:pt x="0" y="2373367"/>
                  <a:pt x="0" y="2344374"/>
                </a:cubicBezTo>
                <a:cubicBezTo>
                  <a:pt x="0" y="2315381"/>
                  <a:pt x="24365" y="2291877"/>
                  <a:pt x="54421" y="2291877"/>
                </a:cubicBezTo>
                <a:cubicBezTo>
                  <a:pt x="84477" y="2291877"/>
                  <a:pt x="108842" y="2315381"/>
                  <a:pt x="108842" y="2344374"/>
                </a:cubicBezTo>
                <a:close/>
                <a:moveTo>
                  <a:pt x="108842" y="2168907"/>
                </a:moveTo>
                <a:cubicBezTo>
                  <a:pt x="108842" y="2197900"/>
                  <a:pt x="84477" y="2221404"/>
                  <a:pt x="54421" y="2221404"/>
                </a:cubicBezTo>
                <a:cubicBezTo>
                  <a:pt x="24365" y="2221404"/>
                  <a:pt x="0" y="2197900"/>
                  <a:pt x="0" y="2168907"/>
                </a:cubicBezTo>
                <a:cubicBezTo>
                  <a:pt x="0" y="2139914"/>
                  <a:pt x="24365" y="2116410"/>
                  <a:pt x="54421" y="2116410"/>
                </a:cubicBezTo>
                <a:cubicBezTo>
                  <a:pt x="84477" y="2116410"/>
                  <a:pt x="108842" y="2139914"/>
                  <a:pt x="108842" y="2168907"/>
                </a:cubicBezTo>
                <a:close/>
                <a:moveTo>
                  <a:pt x="108842" y="1989838"/>
                </a:moveTo>
                <a:cubicBezTo>
                  <a:pt x="108842" y="2018831"/>
                  <a:pt x="84477" y="2042335"/>
                  <a:pt x="54421" y="2042335"/>
                </a:cubicBezTo>
                <a:cubicBezTo>
                  <a:pt x="24365" y="2042335"/>
                  <a:pt x="0" y="2018831"/>
                  <a:pt x="0" y="1989838"/>
                </a:cubicBezTo>
                <a:cubicBezTo>
                  <a:pt x="0" y="1960845"/>
                  <a:pt x="24365" y="1937341"/>
                  <a:pt x="54421" y="1937341"/>
                </a:cubicBezTo>
                <a:cubicBezTo>
                  <a:pt x="84477" y="1937341"/>
                  <a:pt x="108842" y="1960845"/>
                  <a:pt x="108842" y="1989838"/>
                </a:cubicBezTo>
                <a:close/>
                <a:moveTo>
                  <a:pt x="108842" y="1814371"/>
                </a:moveTo>
                <a:cubicBezTo>
                  <a:pt x="108842" y="1843364"/>
                  <a:pt x="84477" y="1866868"/>
                  <a:pt x="54421" y="1866868"/>
                </a:cubicBezTo>
                <a:cubicBezTo>
                  <a:pt x="24365" y="1866868"/>
                  <a:pt x="0" y="1843364"/>
                  <a:pt x="0" y="1814371"/>
                </a:cubicBezTo>
                <a:cubicBezTo>
                  <a:pt x="0" y="1785378"/>
                  <a:pt x="24365" y="1761874"/>
                  <a:pt x="54421" y="1761874"/>
                </a:cubicBezTo>
                <a:cubicBezTo>
                  <a:pt x="84477" y="1761874"/>
                  <a:pt x="108842" y="1785378"/>
                  <a:pt x="108842" y="1814371"/>
                </a:cubicBezTo>
                <a:close/>
                <a:moveTo>
                  <a:pt x="108842" y="1638904"/>
                </a:moveTo>
                <a:cubicBezTo>
                  <a:pt x="108842" y="1667897"/>
                  <a:pt x="84477" y="1691401"/>
                  <a:pt x="54421" y="1691401"/>
                </a:cubicBezTo>
                <a:cubicBezTo>
                  <a:pt x="24365" y="1691401"/>
                  <a:pt x="0" y="1667897"/>
                  <a:pt x="0" y="1638904"/>
                </a:cubicBezTo>
                <a:cubicBezTo>
                  <a:pt x="0" y="1609911"/>
                  <a:pt x="24365" y="1586407"/>
                  <a:pt x="54421" y="1586407"/>
                </a:cubicBezTo>
                <a:cubicBezTo>
                  <a:pt x="84477" y="1586407"/>
                  <a:pt x="108842" y="1609911"/>
                  <a:pt x="108842" y="1638904"/>
                </a:cubicBezTo>
                <a:close/>
                <a:moveTo>
                  <a:pt x="108842" y="1463437"/>
                </a:moveTo>
                <a:cubicBezTo>
                  <a:pt x="108842" y="1492430"/>
                  <a:pt x="84477" y="1515934"/>
                  <a:pt x="54421" y="1515934"/>
                </a:cubicBezTo>
                <a:cubicBezTo>
                  <a:pt x="24365" y="1515934"/>
                  <a:pt x="0" y="1492430"/>
                  <a:pt x="0" y="1463437"/>
                </a:cubicBezTo>
                <a:cubicBezTo>
                  <a:pt x="0" y="1434444"/>
                  <a:pt x="24365" y="1410940"/>
                  <a:pt x="54421" y="1410940"/>
                </a:cubicBezTo>
                <a:cubicBezTo>
                  <a:pt x="84477" y="1410940"/>
                  <a:pt x="108842" y="1434444"/>
                  <a:pt x="108842" y="1463437"/>
                </a:cubicBezTo>
                <a:close/>
                <a:moveTo>
                  <a:pt x="108842" y="1284368"/>
                </a:moveTo>
                <a:cubicBezTo>
                  <a:pt x="108842" y="1313361"/>
                  <a:pt x="84477" y="1336865"/>
                  <a:pt x="54421" y="1336865"/>
                </a:cubicBezTo>
                <a:cubicBezTo>
                  <a:pt x="24365" y="1336865"/>
                  <a:pt x="0" y="1313361"/>
                  <a:pt x="0" y="1284368"/>
                </a:cubicBezTo>
                <a:cubicBezTo>
                  <a:pt x="0" y="1255375"/>
                  <a:pt x="24365" y="1231871"/>
                  <a:pt x="54421" y="1231871"/>
                </a:cubicBezTo>
                <a:cubicBezTo>
                  <a:pt x="84477" y="1231871"/>
                  <a:pt x="108842" y="1255375"/>
                  <a:pt x="108842" y="1284368"/>
                </a:cubicBezTo>
                <a:close/>
                <a:moveTo>
                  <a:pt x="108842" y="1108901"/>
                </a:moveTo>
                <a:cubicBezTo>
                  <a:pt x="108842" y="1137894"/>
                  <a:pt x="84477" y="1161398"/>
                  <a:pt x="54421" y="1161398"/>
                </a:cubicBezTo>
                <a:cubicBezTo>
                  <a:pt x="24365" y="1161398"/>
                  <a:pt x="0" y="1137894"/>
                  <a:pt x="0" y="1108901"/>
                </a:cubicBezTo>
                <a:cubicBezTo>
                  <a:pt x="0" y="1079908"/>
                  <a:pt x="24365" y="1056404"/>
                  <a:pt x="54421" y="1056404"/>
                </a:cubicBezTo>
                <a:cubicBezTo>
                  <a:pt x="84477" y="1056404"/>
                  <a:pt x="108842" y="1079908"/>
                  <a:pt x="108842" y="1108901"/>
                </a:cubicBezTo>
                <a:close/>
                <a:moveTo>
                  <a:pt x="108842" y="933434"/>
                </a:moveTo>
                <a:cubicBezTo>
                  <a:pt x="108842" y="962427"/>
                  <a:pt x="84477" y="985931"/>
                  <a:pt x="54421" y="985931"/>
                </a:cubicBezTo>
                <a:cubicBezTo>
                  <a:pt x="24365" y="985931"/>
                  <a:pt x="0" y="962427"/>
                  <a:pt x="0" y="933434"/>
                </a:cubicBezTo>
                <a:cubicBezTo>
                  <a:pt x="0" y="904441"/>
                  <a:pt x="24365" y="880937"/>
                  <a:pt x="54421" y="880937"/>
                </a:cubicBezTo>
                <a:cubicBezTo>
                  <a:pt x="84477" y="880937"/>
                  <a:pt x="108842" y="904441"/>
                  <a:pt x="108842" y="933434"/>
                </a:cubicBezTo>
                <a:close/>
                <a:moveTo>
                  <a:pt x="108842" y="757967"/>
                </a:moveTo>
                <a:cubicBezTo>
                  <a:pt x="108842" y="786960"/>
                  <a:pt x="84477" y="810464"/>
                  <a:pt x="54421" y="810464"/>
                </a:cubicBezTo>
                <a:cubicBezTo>
                  <a:pt x="24365" y="810464"/>
                  <a:pt x="0" y="786960"/>
                  <a:pt x="0" y="757967"/>
                </a:cubicBezTo>
                <a:cubicBezTo>
                  <a:pt x="0" y="728974"/>
                  <a:pt x="24365" y="705470"/>
                  <a:pt x="54421" y="705470"/>
                </a:cubicBezTo>
                <a:cubicBezTo>
                  <a:pt x="84477" y="705470"/>
                  <a:pt x="108842" y="728974"/>
                  <a:pt x="108842" y="757967"/>
                </a:cubicBezTo>
                <a:close/>
                <a:moveTo>
                  <a:pt x="108842" y="578898"/>
                </a:moveTo>
                <a:cubicBezTo>
                  <a:pt x="108842" y="607891"/>
                  <a:pt x="84477" y="631395"/>
                  <a:pt x="54421" y="631395"/>
                </a:cubicBezTo>
                <a:cubicBezTo>
                  <a:pt x="24365" y="631395"/>
                  <a:pt x="0" y="607891"/>
                  <a:pt x="0" y="578898"/>
                </a:cubicBezTo>
                <a:cubicBezTo>
                  <a:pt x="0" y="549905"/>
                  <a:pt x="24365" y="526401"/>
                  <a:pt x="54421" y="526401"/>
                </a:cubicBezTo>
                <a:cubicBezTo>
                  <a:pt x="84477" y="526401"/>
                  <a:pt x="108842" y="549905"/>
                  <a:pt x="108842" y="578898"/>
                </a:cubicBezTo>
                <a:close/>
                <a:moveTo>
                  <a:pt x="108842" y="403431"/>
                </a:moveTo>
                <a:cubicBezTo>
                  <a:pt x="108842" y="432424"/>
                  <a:pt x="84477" y="455928"/>
                  <a:pt x="54421" y="455928"/>
                </a:cubicBezTo>
                <a:cubicBezTo>
                  <a:pt x="24365" y="455928"/>
                  <a:pt x="0" y="432424"/>
                  <a:pt x="0" y="403431"/>
                </a:cubicBezTo>
                <a:cubicBezTo>
                  <a:pt x="0" y="374438"/>
                  <a:pt x="24365" y="350934"/>
                  <a:pt x="54421" y="350934"/>
                </a:cubicBezTo>
                <a:cubicBezTo>
                  <a:pt x="84477" y="350934"/>
                  <a:pt x="108842" y="374438"/>
                  <a:pt x="108842" y="403431"/>
                </a:cubicBezTo>
                <a:close/>
                <a:moveTo>
                  <a:pt x="108842" y="227964"/>
                </a:moveTo>
                <a:cubicBezTo>
                  <a:pt x="108842" y="256957"/>
                  <a:pt x="84477" y="280461"/>
                  <a:pt x="54421" y="280461"/>
                </a:cubicBezTo>
                <a:cubicBezTo>
                  <a:pt x="24365" y="280461"/>
                  <a:pt x="0" y="256957"/>
                  <a:pt x="0" y="227964"/>
                </a:cubicBezTo>
                <a:cubicBezTo>
                  <a:pt x="0" y="198971"/>
                  <a:pt x="24365" y="175467"/>
                  <a:pt x="54421" y="175467"/>
                </a:cubicBezTo>
                <a:cubicBezTo>
                  <a:pt x="84477" y="175467"/>
                  <a:pt x="108842" y="198971"/>
                  <a:pt x="108842" y="227964"/>
                </a:cubicBezTo>
                <a:close/>
                <a:moveTo>
                  <a:pt x="108842" y="52497"/>
                </a:moveTo>
                <a:cubicBezTo>
                  <a:pt x="108842" y="81490"/>
                  <a:pt x="84477" y="104994"/>
                  <a:pt x="54421" y="104994"/>
                </a:cubicBezTo>
                <a:cubicBezTo>
                  <a:pt x="24365" y="104994"/>
                  <a:pt x="0" y="81490"/>
                  <a:pt x="0" y="52497"/>
                </a:cubicBezTo>
                <a:cubicBezTo>
                  <a:pt x="0" y="23504"/>
                  <a:pt x="24365" y="0"/>
                  <a:pt x="54421" y="0"/>
                </a:cubicBezTo>
                <a:cubicBezTo>
                  <a:pt x="84477" y="0"/>
                  <a:pt x="108842" y="23504"/>
                  <a:pt x="108842" y="52497"/>
                </a:cubicBezTo>
                <a:close/>
                <a:moveTo>
                  <a:pt x="305692" y="2695308"/>
                </a:moveTo>
                <a:cubicBezTo>
                  <a:pt x="305692" y="2724301"/>
                  <a:pt x="281327" y="2747805"/>
                  <a:pt x="251271" y="2747805"/>
                </a:cubicBezTo>
                <a:cubicBezTo>
                  <a:pt x="221215" y="2747805"/>
                  <a:pt x="196850" y="2724301"/>
                  <a:pt x="196850" y="2695308"/>
                </a:cubicBezTo>
                <a:cubicBezTo>
                  <a:pt x="196850" y="2666315"/>
                  <a:pt x="221215" y="2642811"/>
                  <a:pt x="251271" y="2642811"/>
                </a:cubicBezTo>
                <a:cubicBezTo>
                  <a:pt x="281327" y="2642811"/>
                  <a:pt x="305692" y="2666315"/>
                  <a:pt x="305692" y="2695308"/>
                </a:cubicBezTo>
                <a:close/>
                <a:moveTo>
                  <a:pt x="305692" y="2519841"/>
                </a:moveTo>
                <a:cubicBezTo>
                  <a:pt x="305692" y="2548834"/>
                  <a:pt x="281327" y="2572338"/>
                  <a:pt x="251271" y="2572338"/>
                </a:cubicBezTo>
                <a:cubicBezTo>
                  <a:pt x="221215" y="2572338"/>
                  <a:pt x="196850" y="2548834"/>
                  <a:pt x="196850" y="2519841"/>
                </a:cubicBezTo>
                <a:cubicBezTo>
                  <a:pt x="196850" y="2490848"/>
                  <a:pt x="221215" y="2467344"/>
                  <a:pt x="251271" y="2467344"/>
                </a:cubicBezTo>
                <a:cubicBezTo>
                  <a:pt x="281327" y="2467344"/>
                  <a:pt x="305692" y="2490848"/>
                  <a:pt x="305692" y="2519841"/>
                </a:cubicBezTo>
                <a:close/>
                <a:moveTo>
                  <a:pt x="305692" y="2344374"/>
                </a:moveTo>
                <a:cubicBezTo>
                  <a:pt x="305692" y="2373367"/>
                  <a:pt x="281327" y="2396871"/>
                  <a:pt x="251271" y="2396871"/>
                </a:cubicBezTo>
                <a:cubicBezTo>
                  <a:pt x="221215" y="2396871"/>
                  <a:pt x="196850" y="2373367"/>
                  <a:pt x="196850" y="2344374"/>
                </a:cubicBezTo>
                <a:cubicBezTo>
                  <a:pt x="196850" y="2315381"/>
                  <a:pt x="221215" y="2291877"/>
                  <a:pt x="251271" y="2291877"/>
                </a:cubicBezTo>
                <a:cubicBezTo>
                  <a:pt x="281327" y="2291877"/>
                  <a:pt x="305692" y="2315381"/>
                  <a:pt x="305692" y="2344374"/>
                </a:cubicBezTo>
                <a:close/>
                <a:moveTo>
                  <a:pt x="305692" y="2168907"/>
                </a:moveTo>
                <a:cubicBezTo>
                  <a:pt x="305692" y="2197900"/>
                  <a:pt x="281327" y="2221404"/>
                  <a:pt x="251271" y="2221404"/>
                </a:cubicBezTo>
                <a:cubicBezTo>
                  <a:pt x="221215" y="2221404"/>
                  <a:pt x="196850" y="2197900"/>
                  <a:pt x="196850" y="2168907"/>
                </a:cubicBezTo>
                <a:cubicBezTo>
                  <a:pt x="196850" y="2139914"/>
                  <a:pt x="221215" y="2116410"/>
                  <a:pt x="251271" y="2116410"/>
                </a:cubicBezTo>
                <a:cubicBezTo>
                  <a:pt x="281327" y="2116410"/>
                  <a:pt x="305692" y="2139914"/>
                  <a:pt x="305692" y="2168907"/>
                </a:cubicBezTo>
                <a:close/>
                <a:moveTo>
                  <a:pt x="305692" y="1989838"/>
                </a:moveTo>
                <a:cubicBezTo>
                  <a:pt x="305692" y="2018831"/>
                  <a:pt x="281327" y="2042335"/>
                  <a:pt x="251271" y="2042335"/>
                </a:cubicBezTo>
                <a:cubicBezTo>
                  <a:pt x="221215" y="2042335"/>
                  <a:pt x="196850" y="2018831"/>
                  <a:pt x="196850" y="1989838"/>
                </a:cubicBezTo>
                <a:cubicBezTo>
                  <a:pt x="196850" y="1960845"/>
                  <a:pt x="221215" y="1937341"/>
                  <a:pt x="251271" y="1937341"/>
                </a:cubicBezTo>
                <a:cubicBezTo>
                  <a:pt x="281327" y="1937341"/>
                  <a:pt x="305692" y="1960845"/>
                  <a:pt x="305692" y="1989838"/>
                </a:cubicBezTo>
                <a:close/>
                <a:moveTo>
                  <a:pt x="305692" y="1814371"/>
                </a:moveTo>
                <a:cubicBezTo>
                  <a:pt x="305692" y="1843364"/>
                  <a:pt x="281327" y="1866868"/>
                  <a:pt x="251271" y="1866868"/>
                </a:cubicBezTo>
                <a:cubicBezTo>
                  <a:pt x="221215" y="1866868"/>
                  <a:pt x="196850" y="1843364"/>
                  <a:pt x="196850" y="1814371"/>
                </a:cubicBezTo>
                <a:cubicBezTo>
                  <a:pt x="196850" y="1785378"/>
                  <a:pt x="221215" y="1761874"/>
                  <a:pt x="251271" y="1761874"/>
                </a:cubicBezTo>
                <a:cubicBezTo>
                  <a:pt x="281327" y="1761874"/>
                  <a:pt x="305692" y="1785378"/>
                  <a:pt x="305692" y="1814371"/>
                </a:cubicBezTo>
                <a:close/>
                <a:moveTo>
                  <a:pt x="305692" y="1638904"/>
                </a:moveTo>
                <a:cubicBezTo>
                  <a:pt x="305692" y="1667897"/>
                  <a:pt x="281327" y="1691401"/>
                  <a:pt x="251271" y="1691401"/>
                </a:cubicBezTo>
                <a:cubicBezTo>
                  <a:pt x="221215" y="1691401"/>
                  <a:pt x="196850" y="1667897"/>
                  <a:pt x="196850" y="1638904"/>
                </a:cubicBezTo>
                <a:cubicBezTo>
                  <a:pt x="196850" y="1609911"/>
                  <a:pt x="221215" y="1586407"/>
                  <a:pt x="251271" y="1586407"/>
                </a:cubicBezTo>
                <a:cubicBezTo>
                  <a:pt x="281327" y="1586407"/>
                  <a:pt x="305692" y="1609911"/>
                  <a:pt x="305692" y="1638904"/>
                </a:cubicBezTo>
                <a:close/>
                <a:moveTo>
                  <a:pt x="305692" y="1463437"/>
                </a:moveTo>
                <a:cubicBezTo>
                  <a:pt x="305692" y="1492430"/>
                  <a:pt x="281327" y="1515934"/>
                  <a:pt x="251271" y="1515934"/>
                </a:cubicBezTo>
                <a:cubicBezTo>
                  <a:pt x="221215" y="1515934"/>
                  <a:pt x="196850" y="1492430"/>
                  <a:pt x="196850" y="1463437"/>
                </a:cubicBezTo>
                <a:cubicBezTo>
                  <a:pt x="196850" y="1434444"/>
                  <a:pt x="221215" y="1410940"/>
                  <a:pt x="251271" y="1410940"/>
                </a:cubicBezTo>
                <a:cubicBezTo>
                  <a:pt x="281327" y="1410940"/>
                  <a:pt x="305692" y="1434444"/>
                  <a:pt x="305692" y="1463437"/>
                </a:cubicBezTo>
                <a:close/>
                <a:moveTo>
                  <a:pt x="305692" y="1284368"/>
                </a:moveTo>
                <a:cubicBezTo>
                  <a:pt x="305692" y="1313361"/>
                  <a:pt x="281327" y="1336865"/>
                  <a:pt x="251271" y="1336865"/>
                </a:cubicBezTo>
                <a:cubicBezTo>
                  <a:pt x="221215" y="1336865"/>
                  <a:pt x="196850" y="1313361"/>
                  <a:pt x="196850" y="1284368"/>
                </a:cubicBezTo>
                <a:cubicBezTo>
                  <a:pt x="196850" y="1255375"/>
                  <a:pt x="221215" y="1231871"/>
                  <a:pt x="251271" y="1231871"/>
                </a:cubicBezTo>
                <a:cubicBezTo>
                  <a:pt x="281327" y="1231871"/>
                  <a:pt x="305692" y="1255375"/>
                  <a:pt x="305692" y="1284368"/>
                </a:cubicBezTo>
                <a:close/>
                <a:moveTo>
                  <a:pt x="305692" y="1108901"/>
                </a:moveTo>
                <a:cubicBezTo>
                  <a:pt x="305692" y="1137894"/>
                  <a:pt x="281327" y="1161398"/>
                  <a:pt x="251271" y="1161398"/>
                </a:cubicBezTo>
                <a:cubicBezTo>
                  <a:pt x="221215" y="1161398"/>
                  <a:pt x="196850" y="1137894"/>
                  <a:pt x="196850" y="1108901"/>
                </a:cubicBezTo>
                <a:cubicBezTo>
                  <a:pt x="196850" y="1079908"/>
                  <a:pt x="221215" y="1056404"/>
                  <a:pt x="251271" y="1056404"/>
                </a:cubicBezTo>
                <a:cubicBezTo>
                  <a:pt x="281327" y="1056404"/>
                  <a:pt x="305692" y="1079908"/>
                  <a:pt x="305692" y="1108901"/>
                </a:cubicBezTo>
                <a:close/>
                <a:moveTo>
                  <a:pt x="305692" y="933434"/>
                </a:moveTo>
                <a:cubicBezTo>
                  <a:pt x="305692" y="962427"/>
                  <a:pt x="281327" y="985931"/>
                  <a:pt x="251271" y="985931"/>
                </a:cubicBezTo>
                <a:cubicBezTo>
                  <a:pt x="221215" y="985931"/>
                  <a:pt x="196850" y="962427"/>
                  <a:pt x="196850" y="933434"/>
                </a:cubicBezTo>
                <a:cubicBezTo>
                  <a:pt x="196850" y="904441"/>
                  <a:pt x="221215" y="880937"/>
                  <a:pt x="251271" y="880937"/>
                </a:cubicBezTo>
                <a:cubicBezTo>
                  <a:pt x="281327" y="880937"/>
                  <a:pt x="305692" y="904441"/>
                  <a:pt x="305692" y="933434"/>
                </a:cubicBezTo>
                <a:close/>
                <a:moveTo>
                  <a:pt x="305692" y="757967"/>
                </a:moveTo>
                <a:cubicBezTo>
                  <a:pt x="305692" y="786960"/>
                  <a:pt x="281327" y="810464"/>
                  <a:pt x="251271" y="810464"/>
                </a:cubicBezTo>
                <a:cubicBezTo>
                  <a:pt x="221215" y="810464"/>
                  <a:pt x="196850" y="786960"/>
                  <a:pt x="196850" y="757967"/>
                </a:cubicBezTo>
                <a:cubicBezTo>
                  <a:pt x="196850" y="728974"/>
                  <a:pt x="221215" y="705470"/>
                  <a:pt x="251271" y="705470"/>
                </a:cubicBezTo>
                <a:cubicBezTo>
                  <a:pt x="281327" y="705470"/>
                  <a:pt x="305692" y="728974"/>
                  <a:pt x="305692" y="757967"/>
                </a:cubicBezTo>
                <a:close/>
                <a:moveTo>
                  <a:pt x="305692" y="578898"/>
                </a:moveTo>
                <a:cubicBezTo>
                  <a:pt x="305692" y="607891"/>
                  <a:pt x="281327" y="631395"/>
                  <a:pt x="251271" y="631395"/>
                </a:cubicBezTo>
                <a:cubicBezTo>
                  <a:pt x="221215" y="631395"/>
                  <a:pt x="196850" y="607891"/>
                  <a:pt x="196850" y="578898"/>
                </a:cubicBezTo>
                <a:cubicBezTo>
                  <a:pt x="196850" y="549905"/>
                  <a:pt x="221215" y="526401"/>
                  <a:pt x="251271" y="526401"/>
                </a:cubicBezTo>
                <a:cubicBezTo>
                  <a:pt x="281327" y="526401"/>
                  <a:pt x="305692" y="549905"/>
                  <a:pt x="305692" y="578898"/>
                </a:cubicBezTo>
                <a:close/>
                <a:moveTo>
                  <a:pt x="305692" y="403431"/>
                </a:moveTo>
                <a:cubicBezTo>
                  <a:pt x="305692" y="432424"/>
                  <a:pt x="281327" y="455928"/>
                  <a:pt x="251271" y="455928"/>
                </a:cubicBezTo>
                <a:cubicBezTo>
                  <a:pt x="221215" y="455928"/>
                  <a:pt x="196850" y="432424"/>
                  <a:pt x="196850" y="403431"/>
                </a:cubicBezTo>
                <a:cubicBezTo>
                  <a:pt x="196850" y="374438"/>
                  <a:pt x="221215" y="350934"/>
                  <a:pt x="251271" y="350934"/>
                </a:cubicBezTo>
                <a:cubicBezTo>
                  <a:pt x="281327" y="350934"/>
                  <a:pt x="305692" y="374438"/>
                  <a:pt x="305692" y="403431"/>
                </a:cubicBezTo>
                <a:close/>
                <a:moveTo>
                  <a:pt x="305692" y="227964"/>
                </a:moveTo>
                <a:cubicBezTo>
                  <a:pt x="305692" y="256957"/>
                  <a:pt x="281327" y="280461"/>
                  <a:pt x="251271" y="280461"/>
                </a:cubicBezTo>
                <a:cubicBezTo>
                  <a:pt x="221215" y="280461"/>
                  <a:pt x="196850" y="256957"/>
                  <a:pt x="196850" y="227964"/>
                </a:cubicBezTo>
                <a:cubicBezTo>
                  <a:pt x="196850" y="198971"/>
                  <a:pt x="221215" y="175467"/>
                  <a:pt x="251271" y="175467"/>
                </a:cubicBezTo>
                <a:cubicBezTo>
                  <a:pt x="281327" y="175467"/>
                  <a:pt x="305692" y="198971"/>
                  <a:pt x="305692" y="227964"/>
                </a:cubicBezTo>
                <a:close/>
                <a:moveTo>
                  <a:pt x="305692" y="52497"/>
                </a:moveTo>
                <a:cubicBezTo>
                  <a:pt x="305692" y="81490"/>
                  <a:pt x="281327" y="104994"/>
                  <a:pt x="251271" y="104994"/>
                </a:cubicBezTo>
                <a:cubicBezTo>
                  <a:pt x="221215" y="104994"/>
                  <a:pt x="196850" y="81490"/>
                  <a:pt x="196850" y="52497"/>
                </a:cubicBezTo>
                <a:cubicBezTo>
                  <a:pt x="196850" y="23504"/>
                  <a:pt x="221215" y="0"/>
                  <a:pt x="251271" y="0"/>
                </a:cubicBezTo>
                <a:cubicBezTo>
                  <a:pt x="281327" y="0"/>
                  <a:pt x="305692" y="23504"/>
                  <a:pt x="305692" y="52497"/>
                </a:cubicBezTo>
                <a:close/>
                <a:moveTo>
                  <a:pt x="502542" y="2695308"/>
                </a:moveTo>
                <a:cubicBezTo>
                  <a:pt x="502542" y="2724301"/>
                  <a:pt x="478177" y="2747805"/>
                  <a:pt x="448121" y="2747805"/>
                </a:cubicBezTo>
                <a:cubicBezTo>
                  <a:pt x="418065" y="2747805"/>
                  <a:pt x="393700" y="2724301"/>
                  <a:pt x="393700" y="2695308"/>
                </a:cubicBezTo>
                <a:cubicBezTo>
                  <a:pt x="393700" y="2666315"/>
                  <a:pt x="418065" y="2642811"/>
                  <a:pt x="448121" y="2642811"/>
                </a:cubicBezTo>
                <a:cubicBezTo>
                  <a:pt x="478177" y="2642811"/>
                  <a:pt x="502542" y="2666315"/>
                  <a:pt x="502542" y="2695308"/>
                </a:cubicBezTo>
                <a:close/>
                <a:moveTo>
                  <a:pt x="502542" y="2519841"/>
                </a:moveTo>
                <a:cubicBezTo>
                  <a:pt x="502542" y="2548834"/>
                  <a:pt x="478177" y="2572338"/>
                  <a:pt x="448121" y="2572338"/>
                </a:cubicBezTo>
                <a:cubicBezTo>
                  <a:pt x="418065" y="2572338"/>
                  <a:pt x="393700" y="2548834"/>
                  <a:pt x="393700" y="2519841"/>
                </a:cubicBezTo>
                <a:cubicBezTo>
                  <a:pt x="393700" y="2490848"/>
                  <a:pt x="418065" y="2467344"/>
                  <a:pt x="448121" y="2467344"/>
                </a:cubicBezTo>
                <a:cubicBezTo>
                  <a:pt x="478177" y="2467344"/>
                  <a:pt x="502542" y="2490848"/>
                  <a:pt x="502542" y="2519841"/>
                </a:cubicBezTo>
                <a:close/>
                <a:moveTo>
                  <a:pt x="502542" y="2344374"/>
                </a:moveTo>
                <a:cubicBezTo>
                  <a:pt x="502542" y="2373367"/>
                  <a:pt x="478177" y="2396871"/>
                  <a:pt x="448121" y="2396871"/>
                </a:cubicBezTo>
                <a:cubicBezTo>
                  <a:pt x="418065" y="2396871"/>
                  <a:pt x="393700" y="2373367"/>
                  <a:pt x="393700" y="2344374"/>
                </a:cubicBezTo>
                <a:cubicBezTo>
                  <a:pt x="393700" y="2315381"/>
                  <a:pt x="418065" y="2291877"/>
                  <a:pt x="448121" y="2291877"/>
                </a:cubicBezTo>
                <a:cubicBezTo>
                  <a:pt x="478177" y="2291877"/>
                  <a:pt x="502542" y="2315381"/>
                  <a:pt x="502542" y="2344374"/>
                </a:cubicBezTo>
                <a:close/>
                <a:moveTo>
                  <a:pt x="502542" y="2168907"/>
                </a:moveTo>
                <a:cubicBezTo>
                  <a:pt x="502542" y="2197900"/>
                  <a:pt x="478177" y="2221404"/>
                  <a:pt x="448121" y="2221404"/>
                </a:cubicBezTo>
                <a:cubicBezTo>
                  <a:pt x="418065" y="2221404"/>
                  <a:pt x="393700" y="2197900"/>
                  <a:pt x="393700" y="2168907"/>
                </a:cubicBezTo>
                <a:cubicBezTo>
                  <a:pt x="393700" y="2139914"/>
                  <a:pt x="418065" y="2116410"/>
                  <a:pt x="448121" y="2116410"/>
                </a:cubicBezTo>
                <a:cubicBezTo>
                  <a:pt x="478177" y="2116410"/>
                  <a:pt x="502542" y="2139914"/>
                  <a:pt x="502542" y="2168907"/>
                </a:cubicBezTo>
                <a:close/>
                <a:moveTo>
                  <a:pt x="502542" y="1989838"/>
                </a:moveTo>
                <a:cubicBezTo>
                  <a:pt x="502542" y="2018831"/>
                  <a:pt x="478177" y="2042335"/>
                  <a:pt x="448121" y="2042335"/>
                </a:cubicBezTo>
                <a:cubicBezTo>
                  <a:pt x="418065" y="2042335"/>
                  <a:pt x="393700" y="2018831"/>
                  <a:pt x="393700" y="1989838"/>
                </a:cubicBezTo>
                <a:cubicBezTo>
                  <a:pt x="393700" y="1960845"/>
                  <a:pt x="418065" y="1937341"/>
                  <a:pt x="448121" y="1937341"/>
                </a:cubicBezTo>
                <a:cubicBezTo>
                  <a:pt x="478177" y="1937341"/>
                  <a:pt x="502542" y="1960845"/>
                  <a:pt x="502542" y="1989838"/>
                </a:cubicBezTo>
                <a:close/>
                <a:moveTo>
                  <a:pt x="502542" y="1814371"/>
                </a:moveTo>
                <a:cubicBezTo>
                  <a:pt x="502542" y="1843364"/>
                  <a:pt x="478177" y="1866868"/>
                  <a:pt x="448121" y="1866868"/>
                </a:cubicBezTo>
                <a:cubicBezTo>
                  <a:pt x="418065" y="1866868"/>
                  <a:pt x="393700" y="1843364"/>
                  <a:pt x="393700" y="1814371"/>
                </a:cubicBezTo>
                <a:cubicBezTo>
                  <a:pt x="393700" y="1785378"/>
                  <a:pt x="418065" y="1761874"/>
                  <a:pt x="448121" y="1761874"/>
                </a:cubicBezTo>
                <a:cubicBezTo>
                  <a:pt x="478177" y="1761874"/>
                  <a:pt x="502542" y="1785378"/>
                  <a:pt x="502542" y="1814371"/>
                </a:cubicBezTo>
                <a:close/>
                <a:moveTo>
                  <a:pt x="502542" y="1638904"/>
                </a:moveTo>
                <a:cubicBezTo>
                  <a:pt x="502542" y="1667897"/>
                  <a:pt x="478177" y="1691401"/>
                  <a:pt x="448121" y="1691401"/>
                </a:cubicBezTo>
                <a:cubicBezTo>
                  <a:pt x="418065" y="1691401"/>
                  <a:pt x="393700" y="1667897"/>
                  <a:pt x="393700" y="1638904"/>
                </a:cubicBezTo>
                <a:cubicBezTo>
                  <a:pt x="393700" y="1609911"/>
                  <a:pt x="418065" y="1586407"/>
                  <a:pt x="448121" y="1586407"/>
                </a:cubicBezTo>
                <a:cubicBezTo>
                  <a:pt x="478177" y="1586407"/>
                  <a:pt x="502542" y="1609911"/>
                  <a:pt x="502542" y="1638904"/>
                </a:cubicBezTo>
                <a:close/>
                <a:moveTo>
                  <a:pt x="502542" y="1463437"/>
                </a:moveTo>
                <a:cubicBezTo>
                  <a:pt x="502542" y="1492430"/>
                  <a:pt x="478177" y="1515934"/>
                  <a:pt x="448121" y="1515934"/>
                </a:cubicBezTo>
                <a:cubicBezTo>
                  <a:pt x="418065" y="1515934"/>
                  <a:pt x="393700" y="1492430"/>
                  <a:pt x="393700" y="1463437"/>
                </a:cubicBezTo>
                <a:cubicBezTo>
                  <a:pt x="393700" y="1434444"/>
                  <a:pt x="418065" y="1410940"/>
                  <a:pt x="448121" y="1410940"/>
                </a:cubicBezTo>
                <a:cubicBezTo>
                  <a:pt x="478177" y="1410940"/>
                  <a:pt x="502542" y="1434444"/>
                  <a:pt x="502542" y="1463437"/>
                </a:cubicBezTo>
                <a:close/>
                <a:moveTo>
                  <a:pt x="502542" y="1284368"/>
                </a:moveTo>
                <a:cubicBezTo>
                  <a:pt x="502542" y="1313361"/>
                  <a:pt x="478177" y="1336865"/>
                  <a:pt x="448121" y="1336865"/>
                </a:cubicBezTo>
                <a:cubicBezTo>
                  <a:pt x="418065" y="1336865"/>
                  <a:pt x="393700" y="1313361"/>
                  <a:pt x="393700" y="1284368"/>
                </a:cubicBezTo>
                <a:cubicBezTo>
                  <a:pt x="393700" y="1255375"/>
                  <a:pt x="418065" y="1231871"/>
                  <a:pt x="448121" y="1231871"/>
                </a:cubicBezTo>
                <a:cubicBezTo>
                  <a:pt x="478177" y="1231871"/>
                  <a:pt x="502542" y="1255375"/>
                  <a:pt x="502542" y="1284368"/>
                </a:cubicBezTo>
                <a:close/>
                <a:moveTo>
                  <a:pt x="502542" y="1108901"/>
                </a:moveTo>
                <a:cubicBezTo>
                  <a:pt x="502542" y="1137894"/>
                  <a:pt x="478177" y="1161398"/>
                  <a:pt x="448121" y="1161398"/>
                </a:cubicBezTo>
                <a:cubicBezTo>
                  <a:pt x="418065" y="1161398"/>
                  <a:pt x="393700" y="1137894"/>
                  <a:pt x="393700" y="1108901"/>
                </a:cubicBezTo>
                <a:cubicBezTo>
                  <a:pt x="393700" y="1079908"/>
                  <a:pt x="418065" y="1056404"/>
                  <a:pt x="448121" y="1056404"/>
                </a:cubicBezTo>
                <a:cubicBezTo>
                  <a:pt x="478177" y="1056404"/>
                  <a:pt x="502542" y="1079908"/>
                  <a:pt x="502542" y="1108901"/>
                </a:cubicBezTo>
                <a:close/>
                <a:moveTo>
                  <a:pt x="502542" y="933434"/>
                </a:moveTo>
                <a:cubicBezTo>
                  <a:pt x="502542" y="962427"/>
                  <a:pt x="478177" y="985931"/>
                  <a:pt x="448121" y="985931"/>
                </a:cubicBezTo>
                <a:cubicBezTo>
                  <a:pt x="418065" y="985931"/>
                  <a:pt x="393700" y="962427"/>
                  <a:pt x="393700" y="933434"/>
                </a:cubicBezTo>
                <a:cubicBezTo>
                  <a:pt x="393700" y="904441"/>
                  <a:pt x="418065" y="880937"/>
                  <a:pt x="448121" y="880937"/>
                </a:cubicBezTo>
                <a:cubicBezTo>
                  <a:pt x="478177" y="880937"/>
                  <a:pt x="502542" y="904441"/>
                  <a:pt x="502542" y="933434"/>
                </a:cubicBezTo>
                <a:close/>
                <a:moveTo>
                  <a:pt x="502542" y="757967"/>
                </a:moveTo>
                <a:cubicBezTo>
                  <a:pt x="502542" y="786960"/>
                  <a:pt x="478177" y="810464"/>
                  <a:pt x="448121" y="810464"/>
                </a:cubicBezTo>
                <a:cubicBezTo>
                  <a:pt x="418065" y="810464"/>
                  <a:pt x="393700" y="786960"/>
                  <a:pt x="393700" y="757967"/>
                </a:cubicBezTo>
                <a:cubicBezTo>
                  <a:pt x="393700" y="728974"/>
                  <a:pt x="418065" y="705470"/>
                  <a:pt x="448121" y="705470"/>
                </a:cubicBezTo>
                <a:cubicBezTo>
                  <a:pt x="478177" y="705470"/>
                  <a:pt x="502542" y="728974"/>
                  <a:pt x="502542" y="757967"/>
                </a:cubicBezTo>
                <a:close/>
                <a:moveTo>
                  <a:pt x="502542" y="578898"/>
                </a:moveTo>
                <a:cubicBezTo>
                  <a:pt x="502542" y="607891"/>
                  <a:pt x="478177" y="631395"/>
                  <a:pt x="448121" y="631395"/>
                </a:cubicBezTo>
                <a:cubicBezTo>
                  <a:pt x="418065" y="631395"/>
                  <a:pt x="393700" y="607891"/>
                  <a:pt x="393700" y="578898"/>
                </a:cubicBezTo>
                <a:cubicBezTo>
                  <a:pt x="393700" y="549905"/>
                  <a:pt x="418065" y="526401"/>
                  <a:pt x="448121" y="526401"/>
                </a:cubicBezTo>
                <a:cubicBezTo>
                  <a:pt x="478177" y="526401"/>
                  <a:pt x="502542" y="549905"/>
                  <a:pt x="502542" y="578898"/>
                </a:cubicBezTo>
                <a:close/>
                <a:moveTo>
                  <a:pt x="502542" y="403431"/>
                </a:moveTo>
                <a:cubicBezTo>
                  <a:pt x="502542" y="432424"/>
                  <a:pt x="478177" y="455928"/>
                  <a:pt x="448121" y="455928"/>
                </a:cubicBezTo>
                <a:cubicBezTo>
                  <a:pt x="418065" y="455928"/>
                  <a:pt x="393700" y="432424"/>
                  <a:pt x="393700" y="403431"/>
                </a:cubicBezTo>
                <a:cubicBezTo>
                  <a:pt x="393700" y="374438"/>
                  <a:pt x="418065" y="350934"/>
                  <a:pt x="448121" y="350934"/>
                </a:cubicBezTo>
                <a:cubicBezTo>
                  <a:pt x="478177" y="350934"/>
                  <a:pt x="502542" y="374438"/>
                  <a:pt x="502542" y="403431"/>
                </a:cubicBezTo>
                <a:close/>
                <a:moveTo>
                  <a:pt x="502542" y="227964"/>
                </a:moveTo>
                <a:cubicBezTo>
                  <a:pt x="502542" y="256957"/>
                  <a:pt x="478177" y="280461"/>
                  <a:pt x="448121" y="280461"/>
                </a:cubicBezTo>
                <a:cubicBezTo>
                  <a:pt x="418065" y="280461"/>
                  <a:pt x="393700" y="256957"/>
                  <a:pt x="393700" y="227964"/>
                </a:cubicBezTo>
                <a:cubicBezTo>
                  <a:pt x="393700" y="198971"/>
                  <a:pt x="418065" y="175467"/>
                  <a:pt x="448121" y="175467"/>
                </a:cubicBezTo>
                <a:cubicBezTo>
                  <a:pt x="478177" y="175467"/>
                  <a:pt x="502542" y="198971"/>
                  <a:pt x="502542" y="227964"/>
                </a:cubicBezTo>
                <a:close/>
                <a:moveTo>
                  <a:pt x="502542" y="52497"/>
                </a:moveTo>
                <a:cubicBezTo>
                  <a:pt x="502542" y="81490"/>
                  <a:pt x="478177" y="104994"/>
                  <a:pt x="448121" y="104994"/>
                </a:cubicBezTo>
                <a:cubicBezTo>
                  <a:pt x="418065" y="104994"/>
                  <a:pt x="393700" y="81490"/>
                  <a:pt x="393700" y="52497"/>
                </a:cubicBezTo>
                <a:cubicBezTo>
                  <a:pt x="393700" y="23504"/>
                  <a:pt x="418065" y="0"/>
                  <a:pt x="448121" y="0"/>
                </a:cubicBezTo>
                <a:cubicBezTo>
                  <a:pt x="478177" y="0"/>
                  <a:pt x="502542" y="23504"/>
                  <a:pt x="502542" y="52497"/>
                </a:cubicBezTo>
                <a:close/>
                <a:moveTo>
                  <a:pt x="710253" y="2695308"/>
                </a:moveTo>
                <a:cubicBezTo>
                  <a:pt x="710253" y="2724301"/>
                  <a:pt x="685888" y="2747805"/>
                  <a:pt x="655832" y="2747805"/>
                </a:cubicBezTo>
                <a:cubicBezTo>
                  <a:pt x="625776" y="2747805"/>
                  <a:pt x="601411" y="2724301"/>
                  <a:pt x="601411" y="2695308"/>
                </a:cubicBezTo>
                <a:cubicBezTo>
                  <a:pt x="601411" y="2666315"/>
                  <a:pt x="625776" y="2642811"/>
                  <a:pt x="655832" y="2642811"/>
                </a:cubicBezTo>
                <a:cubicBezTo>
                  <a:pt x="685888" y="2642811"/>
                  <a:pt x="710253" y="2666315"/>
                  <a:pt x="710253" y="2695308"/>
                </a:cubicBezTo>
                <a:close/>
                <a:moveTo>
                  <a:pt x="710253" y="2519841"/>
                </a:moveTo>
                <a:cubicBezTo>
                  <a:pt x="710253" y="2548834"/>
                  <a:pt x="685888" y="2572338"/>
                  <a:pt x="655832" y="2572338"/>
                </a:cubicBezTo>
                <a:cubicBezTo>
                  <a:pt x="625776" y="2572338"/>
                  <a:pt x="601411" y="2548834"/>
                  <a:pt x="601411" y="2519841"/>
                </a:cubicBezTo>
                <a:cubicBezTo>
                  <a:pt x="601411" y="2490848"/>
                  <a:pt x="625776" y="2467344"/>
                  <a:pt x="655832" y="2467344"/>
                </a:cubicBezTo>
                <a:cubicBezTo>
                  <a:pt x="685888" y="2467344"/>
                  <a:pt x="710253" y="2490848"/>
                  <a:pt x="710253" y="2519841"/>
                </a:cubicBezTo>
                <a:close/>
                <a:moveTo>
                  <a:pt x="710253" y="2344374"/>
                </a:moveTo>
                <a:cubicBezTo>
                  <a:pt x="710253" y="2373367"/>
                  <a:pt x="685888" y="2396871"/>
                  <a:pt x="655832" y="2396871"/>
                </a:cubicBezTo>
                <a:cubicBezTo>
                  <a:pt x="625776" y="2396871"/>
                  <a:pt x="601411" y="2373367"/>
                  <a:pt x="601411" y="2344374"/>
                </a:cubicBezTo>
                <a:cubicBezTo>
                  <a:pt x="601411" y="2315381"/>
                  <a:pt x="625776" y="2291877"/>
                  <a:pt x="655832" y="2291877"/>
                </a:cubicBezTo>
                <a:cubicBezTo>
                  <a:pt x="685888" y="2291877"/>
                  <a:pt x="710253" y="2315381"/>
                  <a:pt x="710253" y="2344374"/>
                </a:cubicBezTo>
                <a:close/>
                <a:moveTo>
                  <a:pt x="710253" y="2168907"/>
                </a:moveTo>
                <a:cubicBezTo>
                  <a:pt x="710253" y="2197900"/>
                  <a:pt x="685888" y="2221404"/>
                  <a:pt x="655832" y="2221404"/>
                </a:cubicBezTo>
                <a:cubicBezTo>
                  <a:pt x="625776" y="2221404"/>
                  <a:pt x="601411" y="2197900"/>
                  <a:pt x="601411" y="2168907"/>
                </a:cubicBezTo>
                <a:cubicBezTo>
                  <a:pt x="601411" y="2139914"/>
                  <a:pt x="625776" y="2116410"/>
                  <a:pt x="655832" y="2116410"/>
                </a:cubicBezTo>
                <a:cubicBezTo>
                  <a:pt x="685888" y="2116410"/>
                  <a:pt x="710253" y="2139914"/>
                  <a:pt x="710253" y="2168907"/>
                </a:cubicBezTo>
                <a:close/>
                <a:moveTo>
                  <a:pt x="710253" y="1989838"/>
                </a:moveTo>
                <a:cubicBezTo>
                  <a:pt x="710253" y="2018831"/>
                  <a:pt x="685888" y="2042335"/>
                  <a:pt x="655832" y="2042335"/>
                </a:cubicBezTo>
                <a:cubicBezTo>
                  <a:pt x="625776" y="2042335"/>
                  <a:pt x="601411" y="2018831"/>
                  <a:pt x="601411" y="1989838"/>
                </a:cubicBezTo>
                <a:cubicBezTo>
                  <a:pt x="601411" y="1960845"/>
                  <a:pt x="625776" y="1937341"/>
                  <a:pt x="655832" y="1937341"/>
                </a:cubicBezTo>
                <a:cubicBezTo>
                  <a:pt x="685888" y="1937341"/>
                  <a:pt x="710253" y="1960845"/>
                  <a:pt x="710253" y="1989838"/>
                </a:cubicBezTo>
                <a:close/>
                <a:moveTo>
                  <a:pt x="710253" y="1814371"/>
                </a:moveTo>
                <a:cubicBezTo>
                  <a:pt x="710253" y="1843364"/>
                  <a:pt x="685888" y="1866868"/>
                  <a:pt x="655832" y="1866868"/>
                </a:cubicBezTo>
                <a:cubicBezTo>
                  <a:pt x="625776" y="1866868"/>
                  <a:pt x="601411" y="1843364"/>
                  <a:pt x="601411" y="1814371"/>
                </a:cubicBezTo>
                <a:cubicBezTo>
                  <a:pt x="601411" y="1785378"/>
                  <a:pt x="625776" y="1761874"/>
                  <a:pt x="655832" y="1761874"/>
                </a:cubicBezTo>
                <a:cubicBezTo>
                  <a:pt x="685888" y="1761874"/>
                  <a:pt x="710253" y="1785378"/>
                  <a:pt x="710253" y="1814371"/>
                </a:cubicBezTo>
                <a:close/>
                <a:moveTo>
                  <a:pt x="710253" y="1638904"/>
                </a:moveTo>
                <a:cubicBezTo>
                  <a:pt x="710253" y="1667897"/>
                  <a:pt x="685888" y="1691401"/>
                  <a:pt x="655832" y="1691401"/>
                </a:cubicBezTo>
                <a:cubicBezTo>
                  <a:pt x="625776" y="1691401"/>
                  <a:pt x="601411" y="1667897"/>
                  <a:pt x="601411" y="1638904"/>
                </a:cubicBezTo>
                <a:cubicBezTo>
                  <a:pt x="601411" y="1609911"/>
                  <a:pt x="625776" y="1586407"/>
                  <a:pt x="655832" y="1586407"/>
                </a:cubicBezTo>
                <a:cubicBezTo>
                  <a:pt x="685888" y="1586407"/>
                  <a:pt x="710253" y="1609911"/>
                  <a:pt x="710253" y="1638904"/>
                </a:cubicBezTo>
                <a:close/>
                <a:moveTo>
                  <a:pt x="710253" y="1463437"/>
                </a:moveTo>
                <a:cubicBezTo>
                  <a:pt x="710253" y="1492430"/>
                  <a:pt x="685888" y="1515934"/>
                  <a:pt x="655832" y="1515934"/>
                </a:cubicBezTo>
                <a:cubicBezTo>
                  <a:pt x="625776" y="1515934"/>
                  <a:pt x="601411" y="1492430"/>
                  <a:pt x="601411" y="1463437"/>
                </a:cubicBezTo>
                <a:cubicBezTo>
                  <a:pt x="601411" y="1434444"/>
                  <a:pt x="625776" y="1410940"/>
                  <a:pt x="655832" y="1410940"/>
                </a:cubicBezTo>
                <a:cubicBezTo>
                  <a:pt x="685888" y="1410940"/>
                  <a:pt x="710253" y="1434444"/>
                  <a:pt x="710253" y="1463437"/>
                </a:cubicBezTo>
                <a:close/>
                <a:moveTo>
                  <a:pt x="710253" y="1284368"/>
                </a:moveTo>
                <a:cubicBezTo>
                  <a:pt x="710253" y="1313361"/>
                  <a:pt x="685888" y="1336865"/>
                  <a:pt x="655832" y="1336865"/>
                </a:cubicBezTo>
                <a:cubicBezTo>
                  <a:pt x="625776" y="1336865"/>
                  <a:pt x="601411" y="1313361"/>
                  <a:pt x="601411" y="1284368"/>
                </a:cubicBezTo>
                <a:cubicBezTo>
                  <a:pt x="601411" y="1255375"/>
                  <a:pt x="625776" y="1231871"/>
                  <a:pt x="655832" y="1231871"/>
                </a:cubicBezTo>
                <a:cubicBezTo>
                  <a:pt x="685888" y="1231871"/>
                  <a:pt x="710253" y="1255375"/>
                  <a:pt x="710253" y="1284368"/>
                </a:cubicBezTo>
                <a:close/>
                <a:moveTo>
                  <a:pt x="710253" y="1108901"/>
                </a:moveTo>
                <a:cubicBezTo>
                  <a:pt x="710253" y="1137894"/>
                  <a:pt x="685888" y="1161398"/>
                  <a:pt x="655832" y="1161398"/>
                </a:cubicBezTo>
                <a:cubicBezTo>
                  <a:pt x="625776" y="1161398"/>
                  <a:pt x="601411" y="1137894"/>
                  <a:pt x="601411" y="1108901"/>
                </a:cubicBezTo>
                <a:cubicBezTo>
                  <a:pt x="601411" y="1079908"/>
                  <a:pt x="625776" y="1056404"/>
                  <a:pt x="655832" y="1056404"/>
                </a:cubicBezTo>
                <a:cubicBezTo>
                  <a:pt x="685888" y="1056404"/>
                  <a:pt x="710253" y="1079908"/>
                  <a:pt x="710253" y="1108901"/>
                </a:cubicBezTo>
                <a:close/>
                <a:moveTo>
                  <a:pt x="710253" y="933434"/>
                </a:moveTo>
                <a:cubicBezTo>
                  <a:pt x="710253" y="962427"/>
                  <a:pt x="685888" y="985931"/>
                  <a:pt x="655832" y="985931"/>
                </a:cubicBezTo>
                <a:cubicBezTo>
                  <a:pt x="625776" y="985931"/>
                  <a:pt x="601411" y="962427"/>
                  <a:pt x="601411" y="933434"/>
                </a:cubicBezTo>
                <a:cubicBezTo>
                  <a:pt x="601411" y="904441"/>
                  <a:pt x="625776" y="880937"/>
                  <a:pt x="655832" y="880937"/>
                </a:cubicBezTo>
                <a:cubicBezTo>
                  <a:pt x="685888" y="880937"/>
                  <a:pt x="710253" y="904441"/>
                  <a:pt x="710253" y="933434"/>
                </a:cubicBezTo>
                <a:close/>
                <a:moveTo>
                  <a:pt x="710253" y="757967"/>
                </a:moveTo>
                <a:cubicBezTo>
                  <a:pt x="710253" y="786960"/>
                  <a:pt x="685888" y="810464"/>
                  <a:pt x="655832" y="810464"/>
                </a:cubicBezTo>
                <a:cubicBezTo>
                  <a:pt x="625776" y="810464"/>
                  <a:pt x="601411" y="786960"/>
                  <a:pt x="601411" y="757967"/>
                </a:cubicBezTo>
                <a:cubicBezTo>
                  <a:pt x="601411" y="728974"/>
                  <a:pt x="625776" y="705470"/>
                  <a:pt x="655832" y="705470"/>
                </a:cubicBezTo>
                <a:cubicBezTo>
                  <a:pt x="685888" y="705470"/>
                  <a:pt x="710253" y="728974"/>
                  <a:pt x="710253" y="757967"/>
                </a:cubicBezTo>
                <a:close/>
                <a:moveTo>
                  <a:pt x="710253" y="578898"/>
                </a:moveTo>
                <a:cubicBezTo>
                  <a:pt x="710253" y="607891"/>
                  <a:pt x="685888" y="631395"/>
                  <a:pt x="655832" y="631395"/>
                </a:cubicBezTo>
                <a:cubicBezTo>
                  <a:pt x="625776" y="631395"/>
                  <a:pt x="601411" y="607891"/>
                  <a:pt x="601411" y="578898"/>
                </a:cubicBezTo>
                <a:cubicBezTo>
                  <a:pt x="601411" y="549905"/>
                  <a:pt x="625776" y="526401"/>
                  <a:pt x="655832" y="526401"/>
                </a:cubicBezTo>
                <a:cubicBezTo>
                  <a:pt x="685888" y="526401"/>
                  <a:pt x="710253" y="549905"/>
                  <a:pt x="710253" y="578898"/>
                </a:cubicBezTo>
                <a:close/>
                <a:moveTo>
                  <a:pt x="710253" y="403431"/>
                </a:moveTo>
                <a:cubicBezTo>
                  <a:pt x="710253" y="432424"/>
                  <a:pt x="685888" y="455928"/>
                  <a:pt x="655832" y="455928"/>
                </a:cubicBezTo>
                <a:cubicBezTo>
                  <a:pt x="625776" y="455928"/>
                  <a:pt x="601411" y="432424"/>
                  <a:pt x="601411" y="403431"/>
                </a:cubicBezTo>
                <a:cubicBezTo>
                  <a:pt x="601411" y="374438"/>
                  <a:pt x="625776" y="350934"/>
                  <a:pt x="655832" y="350934"/>
                </a:cubicBezTo>
                <a:cubicBezTo>
                  <a:pt x="685888" y="350934"/>
                  <a:pt x="710253" y="374438"/>
                  <a:pt x="710253" y="403431"/>
                </a:cubicBezTo>
                <a:close/>
                <a:moveTo>
                  <a:pt x="710253" y="227964"/>
                </a:moveTo>
                <a:cubicBezTo>
                  <a:pt x="710253" y="256957"/>
                  <a:pt x="685888" y="280461"/>
                  <a:pt x="655832" y="280461"/>
                </a:cubicBezTo>
                <a:cubicBezTo>
                  <a:pt x="625776" y="280461"/>
                  <a:pt x="601411" y="256957"/>
                  <a:pt x="601411" y="227964"/>
                </a:cubicBezTo>
                <a:cubicBezTo>
                  <a:pt x="601411" y="198971"/>
                  <a:pt x="625776" y="175467"/>
                  <a:pt x="655832" y="175467"/>
                </a:cubicBezTo>
                <a:cubicBezTo>
                  <a:pt x="685888" y="175467"/>
                  <a:pt x="710253" y="198971"/>
                  <a:pt x="710253" y="227964"/>
                </a:cubicBezTo>
                <a:close/>
                <a:moveTo>
                  <a:pt x="710253" y="52497"/>
                </a:moveTo>
                <a:cubicBezTo>
                  <a:pt x="710253" y="81490"/>
                  <a:pt x="685888" y="104994"/>
                  <a:pt x="655832" y="104994"/>
                </a:cubicBezTo>
                <a:cubicBezTo>
                  <a:pt x="625776" y="104994"/>
                  <a:pt x="601411" y="81490"/>
                  <a:pt x="601411" y="52497"/>
                </a:cubicBezTo>
                <a:cubicBezTo>
                  <a:pt x="601411" y="23504"/>
                  <a:pt x="625776" y="0"/>
                  <a:pt x="655832" y="0"/>
                </a:cubicBezTo>
                <a:cubicBezTo>
                  <a:pt x="685888" y="0"/>
                  <a:pt x="710253" y="23504"/>
                  <a:pt x="710253" y="52497"/>
                </a:cubicBezTo>
                <a:close/>
                <a:moveTo>
                  <a:pt x="907103" y="2695308"/>
                </a:moveTo>
                <a:cubicBezTo>
                  <a:pt x="907103" y="2724301"/>
                  <a:pt x="882738" y="2747805"/>
                  <a:pt x="852682" y="2747805"/>
                </a:cubicBezTo>
                <a:cubicBezTo>
                  <a:pt x="822626" y="2747805"/>
                  <a:pt x="798261" y="2724301"/>
                  <a:pt x="798261" y="2695308"/>
                </a:cubicBezTo>
                <a:cubicBezTo>
                  <a:pt x="798261" y="2666315"/>
                  <a:pt x="822626" y="2642811"/>
                  <a:pt x="852682" y="2642811"/>
                </a:cubicBezTo>
                <a:cubicBezTo>
                  <a:pt x="882738" y="2642811"/>
                  <a:pt x="907103" y="2666315"/>
                  <a:pt x="907103" y="2695308"/>
                </a:cubicBezTo>
                <a:close/>
                <a:moveTo>
                  <a:pt x="907103" y="2519841"/>
                </a:moveTo>
                <a:cubicBezTo>
                  <a:pt x="907103" y="2548834"/>
                  <a:pt x="882738" y="2572338"/>
                  <a:pt x="852682" y="2572338"/>
                </a:cubicBezTo>
                <a:cubicBezTo>
                  <a:pt x="822626" y="2572338"/>
                  <a:pt x="798261" y="2548834"/>
                  <a:pt x="798261" y="2519841"/>
                </a:cubicBezTo>
                <a:cubicBezTo>
                  <a:pt x="798261" y="2490848"/>
                  <a:pt x="822626" y="2467344"/>
                  <a:pt x="852682" y="2467344"/>
                </a:cubicBezTo>
                <a:cubicBezTo>
                  <a:pt x="882738" y="2467344"/>
                  <a:pt x="907103" y="2490848"/>
                  <a:pt x="907103" y="2519841"/>
                </a:cubicBezTo>
                <a:close/>
                <a:moveTo>
                  <a:pt x="907103" y="2344374"/>
                </a:moveTo>
                <a:cubicBezTo>
                  <a:pt x="907103" y="2373367"/>
                  <a:pt x="882738" y="2396871"/>
                  <a:pt x="852682" y="2396871"/>
                </a:cubicBezTo>
                <a:cubicBezTo>
                  <a:pt x="822626" y="2396871"/>
                  <a:pt x="798261" y="2373367"/>
                  <a:pt x="798261" y="2344374"/>
                </a:cubicBezTo>
                <a:cubicBezTo>
                  <a:pt x="798261" y="2315381"/>
                  <a:pt x="822626" y="2291877"/>
                  <a:pt x="852682" y="2291877"/>
                </a:cubicBezTo>
                <a:cubicBezTo>
                  <a:pt x="882738" y="2291877"/>
                  <a:pt x="907103" y="2315381"/>
                  <a:pt x="907103" y="2344374"/>
                </a:cubicBezTo>
                <a:close/>
                <a:moveTo>
                  <a:pt x="907103" y="2168907"/>
                </a:moveTo>
                <a:cubicBezTo>
                  <a:pt x="907103" y="2197900"/>
                  <a:pt x="882738" y="2221404"/>
                  <a:pt x="852682" y="2221404"/>
                </a:cubicBezTo>
                <a:cubicBezTo>
                  <a:pt x="822626" y="2221404"/>
                  <a:pt x="798261" y="2197900"/>
                  <a:pt x="798261" y="2168907"/>
                </a:cubicBezTo>
                <a:cubicBezTo>
                  <a:pt x="798261" y="2139914"/>
                  <a:pt x="822626" y="2116410"/>
                  <a:pt x="852682" y="2116410"/>
                </a:cubicBezTo>
                <a:cubicBezTo>
                  <a:pt x="882738" y="2116410"/>
                  <a:pt x="907103" y="2139914"/>
                  <a:pt x="907103" y="2168907"/>
                </a:cubicBezTo>
                <a:close/>
                <a:moveTo>
                  <a:pt x="907103" y="1989838"/>
                </a:moveTo>
                <a:cubicBezTo>
                  <a:pt x="907103" y="2018831"/>
                  <a:pt x="882738" y="2042335"/>
                  <a:pt x="852682" y="2042335"/>
                </a:cubicBezTo>
                <a:cubicBezTo>
                  <a:pt x="822626" y="2042335"/>
                  <a:pt x="798261" y="2018831"/>
                  <a:pt x="798261" y="1989838"/>
                </a:cubicBezTo>
                <a:cubicBezTo>
                  <a:pt x="798261" y="1960845"/>
                  <a:pt x="822626" y="1937341"/>
                  <a:pt x="852682" y="1937341"/>
                </a:cubicBezTo>
                <a:cubicBezTo>
                  <a:pt x="882738" y="1937341"/>
                  <a:pt x="907103" y="1960845"/>
                  <a:pt x="907103" y="1989838"/>
                </a:cubicBezTo>
                <a:close/>
                <a:moveTo>
                  <a:pt x="907103" y="1814371"/>
                </a:moveTo>
                <a:cubicBezTo>
                  <a:pt x="907103" y="1843364"/>
                  <a:pt x="882738" y="1866868"/>
                  <a:pt x="852682" y="1866868"/>
                </a:cubicBezTo>
                <a:cubicBezTo>
                  <a:pt x="822626" y="1866868"/>
                  <a:pt x="798261" y="1843364"/>
                  <a:pt x="798261" y="1814371"/>
                </a:cubicBezTo>
                <a:cubicBezTo>
                  <a:pt x="798261" y="1785378"/>
                  <a:pt x="822626" y="1761874"/>
                  <a:pt x="852682" y="1761874"/>
                </a:cubicBezTo>
                <a:cubicBezTo>
                  <a:pt x="882738" y="1761874"/>
                  <a:pt x="907103" y="1785378"/>
                  <a:pt x="907103" y="1814371"/>
                </a:cubicBezTo>
                <a:close/>
                <a:moveTo>
                  <a:pt x="907103" y="1638904"/>
                </a:moveTo>
                <a:cubicBezTo>
                  <a:pt x="907103" y="1667897"/>
                  <a:pt x="882738" y="1691401"/>
                  <a:pt x="852682" y="1691401"/>
                </a:cubicBezTo>
                <a:cubicBezTo>
                  <a:pt x="822626" y="1691401"/>
                  <a:pt x="798261" y="1667897"/>
                  <a:pt x="798261" y="1638904"/>
                </a:cubicBezTo>
                <a:cubicBezTo>
                  <a:pt x="798261" y="1609911"/>
                  <a:pt x="822626" y="1586407"/>
                  <a:pt x="852682" y="1586407"/>
                </a:cubicBezTo>
                <a:cubicBezTo>
                  <a:pt x="882738" y="1586407"/>
                  <a:pt x="907103" y="1609911"/>
                  <a:pt x="907103" y="1638904"/>
                </a:cubicBezTo>
                <a:close/>
                <a:moveTo>
                  <a:pt x="907103" y="1463437"/>
                </a:moveTo>
                <a:cubicBezTo>
                  <a:pt x="907103" y="1492430"/>
                  <a:pt x="882738" y="1515934"/>
                  <a:pt x="852682" y="1515934"/>
                </a:cubicBezTo>
                <a:cubicBezTo>
                  <a:pt x="822626" y="1515934"/>
                  <a:pt x="798261" y="1492430"/>
                  <a:pt x="798261" y="1463437"/>
                </a:cubicBezTo>
                <a:cubicBezTo>
                  <a:pt x="798261" y="1434444"/>
                  <a:pt x="822626" y="1410940"/>
                  <a:pt x="852682" y="1410940"/>
                </a:cubicBezTo>
                <a:cubicBezTo>
                  <a:pt x="882738" y="1410940"/>
                  <a:pt x="907103" y="1434444"/>
                  <a:pt x="907103" y="1463437"/>
                </a:cubicBezTo>
                <a:close/>
                <a:moveTo>
                  <a:pt x="907103" y="1284368"/>
                </a:moveTo>
                <a:cubicBezTo>
                  <a:pt x="907103" y="1313361"/>
                  <a:pt x="882738" y="1336865"/>
                  <a:pt x="852682" y="1336865"/>
                </a:cubicBezTo>
                <a:cubicBezTo>
                  <a:pt x="822626" y="1336865"/>
                  <a:pt x="798261" y="1313361"/>
                  <a:pt x="798261" y="1284368"/>
                </a:cubicBezTo>
                <a:cubicBezTo>
                  <a:pt x="798261" y="1255375"/>
                  <a:pt x="822626" y="1231871"/>
                  <a:pt x="852682" y="1231871"/>
                </a:cubicBezTo>
                <a:cubicBezTo>
                  <a:pt x="882738" y="1231871"/>
                  <a:pt x="907103" y="1255375"/>
                  <a:pt x="907103" y="1284368"/>
                </a:cubicBezTo>
                <a:close/>
                <a:moveTo>
                  <a:pt x="907103" y="1108901"/>
                </a:moveTo>
                <a:cubicBezTo>
                  <a:pt x="907103" y="1137894"/>
                  <a:pt x="882738" y="1161398"/>
                  <a:pt x="852682" y="1161398"/>
                </a:cubicBezTo>
                <a:cubicBezTo>
                  <a:pt x="822626" y="1161398"/>
                  <a:pt x="798261" y="1137894"/>
                  <a:pt x="798261" y="1108901"/>
                </a:cubicBezTo>
                <a:cubicBezTo>
                  <a:pt x="798261" y="1079908"/>
                  <a:pt x="822626" y="1056404"/>
                  <a:pt x="852682" y="1056404"/>
                </a:cubicBezTo>
                <a:cubicBezTo>
                  <a:pt x="882738" y="1056404"/>
                  <a:pt x="907103" y="1079908"/>
                  <a:pt x="907103" y="1108901"/>
                </a:cubicBezTo>
                <a:close/>
                <a:moveTo>
                  <a:pt x="907103" y="933434"/>
                </a:moveTo>
                <a:cubicBezTo>
                  <a:pt x="907103" y="962427"/>
                  <a:pt x="882738" y="985931"/>
                  <a:pt x="852682" y="985931"/>
                </a:cubicBezTo>
                <a:cubicBezTo>
                  <a:pt x="822626" y="985931"/>
                  <a:pt x="798261" y="962427"/>
                  <a:pt x="798261" y="933434"/>
                </a:cubicBezTo>
                <a:cubicBezTo>
                  <a:pt x="798261" y="904441"/>
                  <a:pt x="822626" y="880937"/>
                  <a:pt x="852682" y="880937"/>
                </a:cubicBezTo>
                <a:cubicBezTo>
                  <a:pt x="882738" y="880937"/>
                  <a:pt x="907103" y="904441"/>
                  <a:pt x="907103" y="933434"/>
                </a:cubicBezTo>
                <a:close/>
                <a:moveTo>
                  <a:pt x="907103" y="757967"/>
                </a:moveTo>
                <a:cubicBezTo>
                  <a:pt x="907103" y="786960"/>
                  <a:pt x="882738" y="810464"/>
                  <a:pt x="852682" y="810464"/>
                </a:cubicBezTo>
                <a:cubicBezTo>
                  <a:pt x="822626" y="810464"/>
                  <a:pt x="798261" y="786960"/>
                  <a:pt x="798261" y="757967"/>
                </a:cubicBezTo>
                <a:cubicBezTo>
                  <a:pt x="798261" y="728974"/>
                  <a:pt x="822626" y="705470"/>
                  <a:pt x="852682" y="705470"/>
                </a:cubicBezTo>
                <a:cubicBezTo>
                  <a:pt x="882738" y="705470"/>
                  <a:pt x="907103" y="728974"/>
                  <a:pt x="907103" y="757967"/>
                </a:cubicBezTo>
                <a:close/>
                <a:moveTo>
                  <a:pt x="907103" y="578898"/>
                </a:moveTo>
                <a:cubicBezTo>
                  <a:pt x="907103" y="607891"/>
                  <a:pt x="882738" y="631395"/>
                  <a:pt x="852682" y="631395"/>
                </a:cubicBezTo>
                <a:cubicBezTo>
                  <a:pt x="822626" y="631395"/>
                  <a:pt x="798261" y="607891"/>
                  <a:pt x="798261" y="578898"/>
                </a:cubicBezTo>
                <a:cubicBezTo>
                  <a:pt x="798261" y="549905"/>
                  <a:pt x="822626" y="526401"/>
                  <a:pt x="852682" y="526401"/>
                </a:cubicBezTo>
                <a:cubicBezTo>
                  <a:pt x="882738" y="526401"/>
                  <a:pt x="907103" y="549905"/>
                  <a:pt x="907103" y="578898"/>
                </a:cubicBezTo>
                <a:close/>
                <a:moveTo>
                  <a:pt x="907103" y="403431"/>
                </a:moveTo>
                <a:cubicBezTo>
                  <a:pt x="907103" y="432424"/>
                  <a:pt x="882738" y="455928"/>
                  <a:pt x="852682" y="455928"/>
                </a:cubicBezTo>
                <a:cubicBezTo>
                  <a:pt x="822626" y="455928"/>
                  <a:pt x="798261" y="432424"/>
                  <a:pt x="798261" y="403431"/>
                </a:cubicBezTo>
                <a:cubicBezTo>
                  <a:pt x="798261" y="374438"/>
                  <a:pt x="822626" y="350934"/>
                  <a:pt x="852682" y="350934"/>
                </a:cubicBezTo>
                <a:cubicBezTo>
                  <a:pt x="882738" y="350934"/>
                  <a:pt x="907103" y="374438"/>
                  <a:pt x="907103" y="403431"/>
                </a:cubicBezTo>
                <a:close/>
                <a:moveTo>
                  <a:pt x="907103" y="227964"/>
                </a:moveTo>
                <a:cubicBezTo>
                  <a:pt x="907103" y="256957"/>
                  <a:pt x="882738" y="280461"/>
                  <a:pt x="852682" y="280461"/>
                </a:cubicBezTo>
                <a:cubicBezTo>
                  <a:pt x="822626" y="280461"/>
                  <a:pt x="798261" y="256957"/>
                  <a:pt x="798261" y="227964"/>
                </a:cubicBezTo>
                <a:cubicBezTo>
                  <a:pt x="798261" y="198971"/>
                  <a:pt x="822626" y="175467"/>
                  <a:pt x="852682" y="175467"/>
                </a:cubicBezTo>
                <a:cubicBezTo>
                  <a:pt x="882738" y="175467"/>
                  <a:pt x="907103" y="198971"/>
                  <a:pt x="907103" y="227964"/>
                </a:cubicBezTo>
                <a:close/>
                <a:moveTo>
                  <a:pt x="907103" y="52497"/>
                </a:moveTo>
                <a:cubicBezTo>
                  <a:pt x="907103" y="81490"/>
                  <a:pt x="882738" y="104994"/>
                  <a:pt x="852682" y="104994"/>
                </a:cubicBezTo>
                <a:cubicBezTo>
                  <a:pt x="822626" y="104994"/>
                  <a:pt x="798261" y="81490"/>
                  <a:pt x="798261" y="52497"/>
                </a:cubicBezTo>
                <a:cubicBezTo>
                  <a:pt x="798261" y="23504"/>
                  <a:pt x="822626" y="0"/>
                  <a:pt x="852682" y="0"/>
                </a:cubicBezTo>
                <a:cubicBezTo>
                  <a:pt x="882738" y="0"/>
                  <a:pt x="907103" y="23504"/>
                  <a:pt x="907103" y="52497"/>
                </a:cubicBezTo>
                <a:close/>
                <a:moveTo>
                  <a:pt x="1103953" y="2695308"/>
                </a:moveTo>
                <a:cubicBezTo>
                  <a:pt x="1103953" y="2724301"/>
                  <a:pt x="1079588" y="2747805"/>
                  <a:pt x="1049532" y="2747805"/>
                </a:cubicBezTo>
                <a:cubicBezTo>
                  <a:pt x="1019476" y="2747805"/>
                  <a:pt x="995111" y="2724301"/>
                  <a:pt x="995111" y="2695308"/>
                </a:cubicBezTo>
                <a:cubicBezTo>
                  <a:pt x="995111" y="2666315"/>
                  <a:pt x="1019476" y="2642811"/>
                  <a:pt x="1049532" y="2642811"/>
                </a:cubicBezTo>
                <a:cubicBezTo>
                  <a:pt x="1079588" y="2642811"/>
                  <a:pt x="1103953" y="2666315"/>
                  <a:pt x="1103953" y="2695308"/>
                </a:cubicBezTo>
                <a:close/>
                <a:moveTo>
                  <a:pt x="1103953" y="2519841"/>
                </a:moveTo>
                <a:cubicBezTo>
                  <a:pt x="1103953" y="2548834"/>
                  <a:pt x="1079588" y="2572338"/>
                  <a:pt x="1049532" y="2572338"/>
                </a:cubicBezTo>
                <a:cubicBezTo>
                  <a:pt x="1019476" y="2572338"/>
                  <a:pt x="995111" y="2548834"/>
                  <a:pt x="995111" y="2519841"/>
                </a:cubicBezTo>
                <a:cubicBezTo>
                  <a:pt x="995111" y="2490848"/>
                  <a:pt x="1019476" y="2467344"/>
                  <a:pt x="1049532" y="2467344"/>
                </a:cubicBezTo>
                <a:cubicBezTo>
                  <a:pt x="1079588" y="2467344"/>
                  <a:pt x="1103953" y="2490848"/>
                  <a:pt x="1103953" y="2519841"/>
                </a:cubicBezTo>
                <a:close/>
                <a:moveTo>
                  <a:pt x="1103953" y="2344374"/>
                </a:moveTo>
                <a:cubicBezTo>
                  <a:pt x="1103953" y="2373367"/>
                  <a:pt x="1079588" y="2396871"/>
                  <a:pt x="1049532" y="2396871"/>
                </a:cubicBezTo>
                <a:cubicBezTo>
                  <a:pt x="1019476" y="2396871"/>
                  <a:pt x="995111" y="2373367"/>
                  <a:pt x="995111" y="2344374"/>
                </a:cubicBezTo>
                <a:cubicBezTo>
                  <a:pt x="995111" y="2315381"/>
                  <a:pt x="1019476" y="2291877"/>
                  <a:pt x="1049532" y="2291877"/>
                </a:cubicBezTo>
                <a:cubicBezTo>
                  <a:pt x="1079588" y="2291877"/>
                  <a:pt x="1103953" y="2315381"/>
                  <a:pt x="1103953" y="2344374"/>
                </a:cubicBezTo>
                <a:close/>
                <a:moveTo>
                  <a:pt x="1103953" y="2168907"/>
                </a:moveTo>
                <a:cubicBezTo>
                  <a:pt x="1103953" y="2197900"/>
                  <a:pt x="1079588" y="2221404"/>
                  <a:pt x="1049532" y="2221404"/>
                </a:cubicBezTo>
                <a:cubicBezTo>
                  <a:pt x="1019476" y="2221404"/>
                  <a:pt x="995111" y="2197900"/>
                  <a:pt x="995111" y="2168907"/>
                </a:cubicBezTo>
                <a:cubicBezTo>
                  <a:pt x="995111" y="2139914"/>
                  <a:pt x="1019476" y="2116410"/>
                  <a:pt x="1049532" y="2116410"/>
                </a:cubicBezTo>
                <a:cubicBezTo>
                  <a:pt x="1079588" y="2116410"/>
                  <a:pt x="1103953" y="2139914"/>
                  <a:pt x="1103953" y="2168907"/>
                </a:cubicBezTo>
                <a:close/>
                <a:moveTo>
                  <a:pt x="1103953" y="1989838"/>
                </a:moveTo>
                <a:cubicBezTo>
                  <a:pt x="1103953" y="2018831"/>
                  <a:pt x="1079588" y="2042335"/>
                  <a:pt x="1049532" y="2042335"/>
                </a:cubicBezTo>
                <a:cubicBezTo>
                  <a:pt x="1019476" y="2042335"/>
                  <a:pt x="995111" y="2018831"/>
                  <a:pt x="995111" y="1989838"/>
                </a:cubicBezTo>
                <a:cubicBezTo>
                  <a:pt x="995111" y="1960845"/>
                  <a:pt x="1019476" y="1937341"/>
                  <a:pt x="1049532" y="1937341"/>
                </a:cubicBezTo>
                <a:cubicBezTo>
                  <a:pt x="1079588" y="1937341"/>
                  <a:pt x="1103953" y="1960845"/>
                  <a:pt x="1103953" y="1989838"/>
                </a:cubicBezTo>
                <a:close/>
                <a:moveTo>
                  <a:pt x="1103953" y="1814371"/>
                </a:moveTo>
                <a:cubicBezTo>
                  <a:pt x="1103953" y="1843364"/>
                  <a:pt x="1079588" y="1866868"/>
                  <a:pt x="1049532" y="1866868"/>
                </a:cubicBezTo>
                <a:cubicBezTo>
                  <a:pt x="1019476" y="1866868"/>
                  <a:pt x="995111" y="1843364"/>
                  <a:pt x="995111" y="1814371"/>
                </a:cubicBezTo>
                <a:cubicBezTo>
                  <a:pt x="995111" y="1785378"/>
                  <a:pt x="1019476" y="1761874"/>
                  <a:pt x="1049532" y="1761874"/>
                </a:cubicBezTo>
                <a:cubicBezTo>
                  <a:pt x="1079588" y="1761874"/>
                  <a:pt x="1103953" y="1785378"/>
                  <a:pt x="1103953" y="1814371"/>
                </a:cubicBezTo>
                <a:close/>
                <a:moveTo>
                  <a:pt x="1103953" y="1638904"/>
                </a:moveTo>
                <a:cubicBezTo>
                  <a:pt x="1103953" y="1667897"/>
                  <a:pt x="1079588" y="1691401"/>
                  <a:pt x="1049532" y="1691401"/>
                </a:cubicBezTo>
                <a:cubicBezTo>
                  <a:pt x="1019476" y="1691401"/>
                  <a:pt x="995111" y="1667897"/>
                  <a:pt x="995111" y="1638904"/>
                </a:cubicBezTo>
                <a:cubicBezTo>
                  <a:pt x="995111" y="1609911"/>
                  <a:pt x="1019476" y="1586407"/>
                  <a:pt x="1049532" y="1586407"/>
                </a:cubicBezTo>
                <a:cubicBezTo>
                  <a:pt x="1079588" y="1586407"/>
                  <a:pt x="1103953" y="1609911"/>
                  <a:pt x="1103953" y="1638904"/>
                </a:cubicBezTo>
                <a:close/>
                <a:moveTo>
                  <a:pt x="1103953" y="1463437"/>
                </a:moveTo>
                <a:cubicBezTo>
                  <a:pt x="1103953" y="1492430"/>
                  <a:pt x="1079588" y="1515934"/>
                  <a:pt x="1049532" y="1515934"/>
                </a:cubicBezTo>
                <a:cubicBezTo>
                  <a:pt x="1019476" y="1515934"/>
                  <a:pt x="995111" y="1492430"/>
                  <a:pt x="995111" y="1463437"/>
                </a:cubicBezTo>
                <a:cubicBezTo>
                  <a:pt x="995111" y="1434444"/>
                  <a:pt x="1019476" y="1410940"/>
                  <a:pt x="1049532" y="1410940"/>
                </a:cubicBezTo>
                <a:cubicBezTo>
                  <a:pt x="1079588" y="1410940"/>
                  <a:pt x="1103953" y="1434444"/>
                  <a:pt x="1103953" y="1463437"/>
                </a:cubicBezTo>
                <a:close/>
                <a:moveTo>
                  <a:pt x="1103953" y="1284368"/>
                </a:moveTo>
                <a:cubicBezTo>
                  <a:pt x="1103953" y="1313361"/>
                  <a:pt x="1079588" y="1336865"/>
                  <a:pt x="1049532" y="1336865"/>
                </a:cubicBezTo>
                <a:cubicBezTo>
                  <a:pt x="1019476" y="1336865"/>
                  <a:pt x="995111" y="1313361"/>
                  <a:pt x="995111" y="1284368"/>
                </a:cubicBezTo>
                <a:cubicBezTo>
                  <a:pt x="995111" y="1255375"/>
                  <a:pt x="1019476" y="1231871"/>
                  <a:pt x="1049532" y="1231871"/>
                </a:cubicBezTo>
                <a:cubicBezTo>
                  <a:pt x="1079588" y="1231871"/>
                  <a:pt x="1103953" y="1255375"/>
                  <a:pt x="1103953" y="1284368"/>
                </a:cubicBezTo>
                <a:close/>
                <a:moveTo>
                  <a:pt x="1103953" y="1108901"/>
                </a:moveTo>
                <a:cubicBezTo>
                  <a:pt x="1103953" y="1137894"/>
                  <a:pt x="1079588" y="1161398"/>
                  <a:pt x="1049532" y="1161398"/>
                </a:cubicBezTo>
                <a:cubicBezTo>
                  <a:pt x="1019476" y="1161398"/>
                  <a:pt x="995111" y="1137894"/>
                  <a:pt x="995111" y="1108901"/>
                </a:cubicBezTo>
                <a:cubicBezTo>
                  <a:pt x="995111" y="1079908"/>
                  <a:pt x="1019476" y="1056404"/>
                  <a:pt x="1049532" y="1056404"/>
                </a:cubicBezTo>
                <a:cubicBezTo>
                  <a:pt x="1079588" y="1056404"/>
                  <a:pt x="1103953" y="1079908"/>
                  <a:pt x="1103953" y="1108901"/>
                </a:cubicBezTo>
                <a:close/>
                <a:moveTo>
                  <a:pt x="1103953" y="933434"/>
                </a:moveTo>
                <a:cubicBezTo>
                  <a:pt x="1103953" y="962427"/>
                  <a:pt x="1079588" y="985931"/>
                  <a:pt x="1049532" y="985931"/>
                </a:cubicBezTo>
                <a:cubicBezTo>
                  <a:pt x="1019476" y="985931"/>
                  <a:pt x="995111" y="962427"/>
                  <a:pt x="995111" y="933434"/>
                </a:cubicBezTo>
                <a:cubicBezTo>
                  <a:pt x="995111" y="904441"/>
                  <a:pt x="1019476" y="880937"/>
                  <a:pt x="1049532" y="880937"/>
                </a:cubicBezTo>
                <a:cubicBezTo>
                  <a:pt x="1079588" y="880937"/>
                  <a:pt x="1103953" y="904441"/>
                  <a:pt x="1103953" y="933434"/>
                </a:cubicBezTo>
                <a:close/>
                <a:moveTo>
                  <a:pt x="1103953" y="757967"/>
                </a:moveTo>
                <a:cubicBezTo>
                  <a:pt x="1103953" y="786960"/>
                  <a:pt x="1079588" y="810464"/>
                  <a:pt x="1049532" y="810464"/>
                </a:cubicBezTo>
                <a:cubicBezTo>
                  <a:pt x="1019476" y="810464"/>
                  <a:pt x="995111" y="786960"/>
                  <a:pt x="995111" y="757967"/>
                </a:cubicBezTo>
                <a:cubicBezTo>
                  <a:pt x="995111" y="728974"/>
                  <a:pt x="1019476" y="705470"/>
                  <a:pt x="1049532" y="705470"/>
                </a:cubicBezTo>
                <a:cubicBezTo>
                  <a:pt x="1079588" y="705470"/>
                  <a:pt x="1103953" y="728974"/>
                  <a:pt x="1103953" y="757967"/>
                </a:cubicBezTo>
                <a:close/>
                <a:moveTo>
                  <a:pt x="1103953" y="578898"/>
                </a:moveTo>
                <a:cubicBezTo>
                  <a:pt x="1103953" y="607891"/>
                  <a:pt x="1079588" y="631395"/>
                  <a:pt x="1049532" y="631395"/>
                </a:cubicBezTo>
                <a:cubicBezTo>
                  <a:pt x="1019476" y="631395"/>
                  <a:pt x="995111" y="607891"/>
                  <a:pt x="995111" y="578898"/>
                </a:cubicBezTo>
                <a:cubicBezTo>
                  <a:pt x="995111" y="549905"/>
                  <a:pt x="1019476" y="526401"/>
                  <a:pt x="1049532" y="526401"/>
                </a:cubicBezTo>
                <a:cubicBezTo>
                  <a:pt x="1079588" y="526401"/>
                  <a:pt x="1103953" y="549905"/>
                  <a:pt x="1103953" y="578898"/>
                </a:cubicBezTo>
                <a:close/>
                <a:moveTo>
                  <a:pt x="1103953" y="403431"/>
                </a:moveTo>
                <a:cubicBezTo>
                  <a:pt x="1103953" y="432424"/>
                  <a:pt x="1079588" y="455928"/>
                  <a:pt x="1049532" y="455928"/>
                </a:cubicBezTo>
                <a:cubicBezTo>
                  <a:pt x="1019476" y="455928"/>
                  <a:pt x="995111" y="432424"/>
                  <a:pt x="995111" y="403431"/>
                </a:cubicBezTo>
                <a:cubicBezTo>
                  <a:pt x="995111" y="374438"/>
                  <a:pt x="1019476" y="350934"/>
                  <a:pt x="1049532" y="350934"/>
                </a:cubicBezTo>
                <a:cubicBezTo>
                  <a:pt x="1079588" y="350934"/>
                  <a:pt x="1103953" y="374438"/>
                  <a:pt x="1103953" y="403431"/>
                </a:cubicBezTo>
                <a:close/>
                <a:moveTo>
                  <a:pt x="1103953" y="227964"/>
                </a:moveTo>
                <a:cubicBezTo>
                  <a:pt x="1103953" y="256957"/>
                  <a:pt x="1079588" y="280461"/>
                  <a:pt x="1049532" y="280461"/>
                </a:cubicBezTo>
                <a:cubicBezTo>
                  <a:pt x="1019476" y="280461"/>
                  <a:pt x="995111" y="256957"/>
                  <a:pt x="995111" y="227964"/>
                </a:cubicBezTo>
                <a:cubicBezTo>
                  <a:pt x="995111" y="198971"/>
                  <a:pt x="1019476" y="175467"/>
                  <a:pt x="1049532" y="175467"/>
                </a:cubicBezTo>
                <a:cubicBezTo>
                  <a:pt x="1079588" y="175467"/>
                  <a:pt x="1103953" y="198971"/>
                  <a:pt x="1103953" y="227964"/>
                </a:cubicBezTo>
                <a:close/>
                <a:moveTo>
                  <a:pt x="1103953" y="52497"/>
                </a:moveTo>
                <a:cubicBezTo>
                  <a:pt x="1103953" y="81490"/>
                  <a:pt x="1079588" y="104994"/>
                  <a:pt x="1049532" y="104994"/>
                </a:cubicBezTo>
                <a:cubicBezTo>
                  <a:pt x="1019476" y="104994"/>
                  <a:pt x="995111" y="81490"/>
                  <a:pt x="995111" y="52497"/>
                </a:cubicBezTo>
                <a:cubicBezTo>
                  <a:pt x="995111" y="23504"/>
                  <a:pt x="1019476" y="0"/>
                  <a:pt x="1049532" y="0"/>
                </a:cubicBezTo>
                <a:cubicBezTo>
                  <a:pt x="1079588" y="0"/>
                  <a:pt x="1103953" y="23504"/>
                  <a:pt x="1103953" y="52497"/>
                </a:cubicBezTo>
                <a:close/>
                <a:moveTo>
                  <a:pt x="1300803" y="2695308"/>
                </a:moveTo>
                <a:cubicBezTo>
                  <a:pt x="1300803" y="2724301"/>
                  <a:pt x="1276438" y="2747805"/>
                  <a:pt x="1246382" y="2747805"/>
                </a:cubicBezTo>
                <a:cubicBezTo>
                  <a:pt x="1216326" y="2747805"/>
                  <a:pt x="1191961" y="2724301"/>
                  <a:pt x="1191961" y="2695308"/>
                </a:cubicBezTo>
                <a:cubicBezTo>
                  <a:pt x="1191961" y="2666315"/>
                  <a:pt x="1216326" y="2642811"/>
                  <a:pt x="1246382" y="2642811"/>
                </a:cubicBezTo>
                <a:cubicBezTo>
                  <a:pt x="1276438" y="2642811"/>
                  <a:pt x="1300803" y="2666315"/>
                  <a:pt x="1300803" y="2695308"/>
                </a:cubicBezTo>
                <a:close/>
                <a:moveTo>
                  <a:pt x="1300803" y="2519841"/>
                </a:moveTo>
                <a:cubicBezTo>
                  <a:pt x="1300803" y="2548834"/>
                  <a:pt x="1276438" y="2572338"/>
                  <a:pt x="1246382" y="2572338"/>
                </a:cubicBezTo>
                <a:cubicBezTo>
                  <a:pt x="1216326" y="2572338"/>
                  <a:pt x="1191961" y="2548834"/>
                  <a:pt x="1191961" y="2519841"/>
                </a:cubicBezTo>
                <a:cubicBezTo>
                  <a:pt x="1191961" y="2490848"/>
                  <a:pt x="1216326" y="2467344"/>
                  <a:pt x="1246382" y="2467344"/>
                </a:cubicBezTo>
                <a:cubicBezTo>
                  <a:pt x="1276438" y="2467344"/>
                  <a:pt x="1300803" y="2490848"/>
                  <a:pt x="1300803" y="2519841"/>
                </a:cubicBezTo>
                <a:close/>
                <a:moveTo>
                  <a:pt x="1300803" y="2344374"/>
                </a:moveTo>
                <a:cubicBezTo>
                  <a:pt x="1300803" y="2373367"/>
                  <a:pt x="1276438" y="2396871"/>
                  <a:pt x="1246382" y="2396871"/>
                </a:cubicBezTo>
                <a:cubicBezTo>
                  <a:pt x="1216326" y="2396871"/>
                  <a:pt x="1191961" y="2373367"/>
                  <a:pt x="1191961" y="2344374"/>
                </a:cubicBezTo>
                <a:cubicBezTo>
                  <a:pt x="1191961" y="2315381"/>
                  <a:pt x="1216326" y="2291877"/>
                  <a:pt x="1246382" y="2291877"/>
                </a:cubicBezTo>
                <a:cubicBezTo>
                  <a:pt x="1276438" y="2291877"/>
                  <a:pt x="1300803" y="2315381"/>
                  <a:pt x="1300803" y="2344374"/>
                </a:cubicBezTo>
                <a:close/>
                <a:moveTo>
                  <a:pt x="1300803" y="2168907"/>
                </a:moveTo>
                <a:cubicBezTo>
                  <a:pt x="1300803" y="2197900"/>
                  <a:pt x="1276438" y="2221404"/>
                  <a:pt x="1246382" y="2221404"/>
                </a:cubicBezTo>
                <a:cubicBezTo>
                  <a:pt x="1216326" y="2221404"/>
                  <a:pt x="1191961" y="2197900"/>
                  <a:pt x="1191961" y="2168907"/>
                </a:cubicBezTo>
                <a:cubicBezTo>
                  <a:pt x="1191961" y="2139914"/>
                  <a:pt x="1216326" y="2116410"/>
                  <a:pt x="1246382" y="2116410"/>
                </a:cubicBezTo>
                <a:cubicBezTo>
                  <a:pt x="1276438" y="2116410"/>
                  <a:pt x="1300803" y="2139914"/>
                  <a:pt x="1300803" y="2168907"/>
                </a:cubicBezTo>
                <a:close/>
                <a:moveTo>
                  <a:pt x="1300803" y="1989838"/>
                </a:moveTo>
                <a:cubicBezTo>
                  <a:pt x="1300803" y="2018831"/>
                  <a:pt x="1276438" y="2042335"/>
                  <a:pt x="1246382" y="2042335"/>
                </a:cubicBezTo>
                <a:cubicBezTo>
                  <a:pt x="1216326" y="2042335"/>
                  <a:pt x="1191961" y="2018831"/>
                  <a:pt x="1191961" y="1989838"/>
                </a:cubicBezTo>
                <a:cubicBezTo>
                  <a:pt x="1191961" y="1960845"/>
                  <a:pt x="1216326" y="1937341"/>
                  <a:pt x="1246382" y="1937341"/>
                </a:cubicBezTo>
                <a:cubicBezTo>
                  <a:pt x="1276438" y="1937341"/>
                  <a:pt x="1300803" y="1960845"/>
                  <a:pt x="1300803" y="1989838"/>
                </a:cubicBezTo>
                <a:close/>
                <a:moveTo>
                  <a:pt x="1300803" y="1814371"/>
                </a:moveTo>
                <a:cubicBezTo>
                  <a:pt x="1300803" y="1843364"/>
                  <a:pt x="1276438" y="1866868"/>
                  <a:pt x="1246382" y="1866868"/>
                </a:cubicBezTo>
                <a:cubicBezTo>
                  <a:pt x="1216326" y="1866868"/>
                  <a:pt x="1191961" y="1843364"/>
                  <a:pt x="1191961" y="1814371"/>
                </a:cubicBezTo>
                <a:cubicBezTo>
                  <a:pt x="1191961" y="1785378"/>
                  <a:pt x="1216326" y="1761874"/>
                  <a:pt x="1246382" y="1761874"/>
                </a:cubicBezTo>
                <a:cubicBezTo>
                  <a:pt x="1276438" y="1761874"/>
                  <a:pt x="1300803" y="1785378"/>
                  <a:pt x="1300803" y="1814371"/>
                </a:cubicBezTo>
                <a:close/>
                <a:moveTo>
                  <a:pt x="1300803" y="1638904"/>
                </a:moveTo>
                <a:cubicBezTo>
                  <a:pt x="1300803" y="1667897"/>
                  <a:pt x="1276438" y="1691401"/>
                  <a:pt x="1246382" y="1691401"/>
                </a:cubicBezTo>
                <a:cubicBezTo>
                  <a:pt x="1216326" y="1691401"/>
                  <a:pt x="1191961" y="1667897"/>
                  <a:pt x="1191961" y="1638904"/>
                </a:cubicBezTo>
                <a:cubicBezTo>
                  <a:pt x="1191961" y="1609911"/>
                  <a:pt x="1216326" y="1586407"/>
                  <a:pt x="1246382" y="1586407"/>
                </a:cubicBezTo>
                <a:cubicBezTo>
                  <a:pt x="1276438" y="1586407"/>
                  <a:pt x="1300803" y="1609911"/>
                  <a:pt x="1300803" y="1638904"/>
                </a:cubicBezTo>
                <a:close/>
                <a:moveTo>
                  <a:pt x="1300803" y="1463437"/>
                </a:moveTo>
                <a:cubicBezTo>
                  <a:pt x="1300803" y="1492430"/>
                  <a:pt x="1276438" y="1515934"/>
                  <a:pt x="1246382" y="1515934"/>
                </a:cubicBezTo>
                <a:cubicBezTo>
                  <a:pt x="1216326" y="1515934"/>
                  <a:pt x="1191961" y="1492430"/>
                  <a:pt x="1191961" y="1463437"/>
                </a:cubicBezTo>
                <a:cubicBezTo>
                  <a:pt x="1191961" y="1434444"/>
                  <a:pt x="1216326" y="1410940"/>
                  <a:pt x="1246382" y="1410940"/>
                </a:cubicBezTo>
                <a:cubicBezTo>
                  <a:pt x="1276438" y="1410940"/>
                  <a:pt x="1300803" y="1434444"/>
                  <a:pt x="1300803" y="1463437"/>
                </a:cubicBezTo>
                <a:close/>
                <a:moveTo>
                  <a:pt x="1300803" y="1284368"/>
                </a:moveTo>
                <a:cubicBezTo>
                  <a:pt x="1300803" y="1313361"/>
                  <a:pt x="1276438" y="1336865"/>
                  <a:pt x="1246382" y="1336865"/>
                </a:cubicBezTo>
                <a:cubicBezTo>
                  <a:pt x="1216326" y="1336865"/>
                  <a:pt x="1191961" y="1313361"/>
                  <a:pt x="1191961" y="1284368"/>
                </a:cubicBezTo>
                <a:cubicBezTo>
                  <a:pt x="1191961" y="1255375"/>
                  <a:pt x="1216326" y="1231871"/>
                  <a:pt x="1246382" y="1231871"/>
                </a:cubicBezTo>
                <a:cubicBezTo>
                  <a:pt x="1276438" y="1231871"/>
                  <a:pt x="1300803" y="1255375"/>
                  <a:pt x="1300803" y="1284368"/>
                </a:cubicBezTo>
                <a:close/>
                <a:moveTo>
                  <a:pt x="1300803" y="1108901"/>
                </a:moveTo>
                <a:cubicBezTo>
                  <a:pt x="1300803" y="1137894"/>
                  <a:pt x="1276438" y="1161398"/>
                  <a:pt x="1246382" y="1161398"/>
                </a:cubicBezTo>
                <a:cubicBezTo>
                  <a:pt x="1216326" y="1161398"/>
                  <a:pt x="1191961" y="1137894"/>
                  <a:pt x="1191961" y="1108901"/>
                </a:cubicBezTo>
                <a:cubicBezTo>
                  <a:pt x="1191961" y="1079908"/>
                  <a:pt x="1216326" y="1056404"/>
                  <a:pt x="1246382" y="1056404"/>
                </a:cubicBezTo>
                <a:cubicBezTo>
                  <a:pt x="1276438" y="1056404"/>
                  <a:pt x="1300803" y="1079908"/>
                  <a:pt x="1300803" y="1108901"/>
                </a:cubicBezTo>
                <a:close/>
                <a:moveTo>
                  <a:pt x="1300803" y="933434"/>
                </a:moveTo>
                <a:cubicBezTo>
                  <a:pt x="1300803" y="962427"/>
                  <a:pt x="1276438" y="985931"/>
                  <a:pt x="1246382" y="985931"/>
                </a:cubicBezTo>
                <a:cubicBezTo>
                  <a:pt x="1216326" y="985931"/>
                  <a:pt x="1191961" y="962427"/>
                  <a:pt x="1191961" y="933434"/>
                </a:cubicBezTo>
                <a:cubicBezTo>
                  <a:pt x="1191961" y="904441"/>
                  <a:pt x="1216326" y="880937"/>
                  <a:pt x="1246382" y="880937"/>
                </a:cubicBezTo>
                <a:cubicBezTo>
                  <a:pt x="1276438" y="880937"/>
                  <a:pt x="1300803" y="904441"/>
                  <a:pt x="1300803" y="933434"/>
                </a:cubicBezTo>
                <a:close/>
                <a:moveTo>
                  <a:pt x="1300803" y="757967"/>
                </a:moveTo>
                <a:cubicBezTo>
                  <a:pt x="1300803" y="786960"/>
                  <a:pt x="1276438" y="810464"/>
                  <a:pt x="1246382" y="810464"/>
                </a:cubicBezTo>
                <a:cubicBezTo>
                  <a:pt x="1216326" y="810464"/>
                  <a:pt x="1191961" y="786960"/>
                  <a:pt x="1191961" y="757967"/>
                </a:cubicBezTo>
                <a:cubicBezTo>
                  <a:pt x="1191961" y="728974"/>
                  <a:pt x="1216326" y="705470"/>
                  <a:pt x="1246382" y="705470"/>
                </a:cubicBezTo>
                <a:cubicBezTo>
                  <a:pt x="1276438" y="705470"/>
                  <a:pt x="1300803" y="728974"/>
                  <a:pt x="1300803" y="757967"/>
                </a:cubicBezTo>
                <a:close/>
                <a:moveTo>
                  <a:pt x="1300803" y="578898"/>
                </a:moveTo>
                <a:cubicBezTo>
                  <a:pt x="1300803" y="607891"/>
                  <a:pt x="1276438" y="631395"/>
                  <a:pt x="1246382" y="631395"/>
                </a:cubicBezTo>
                <a:cubicBezTo>
                  <a:pt x="1216326" y="631395"/>
                  <a:pt x="1191961" y="607891"/>
                  <a:pt x="1191961" y="578898"/>
                </a:cubicBezTo>
                <a:cubicBezTo>
                  <a:pt x="1191961" y="549905"/>
                  <a:pt x="1216326" y="526401"/>
                  <a:pt x="1246382" y="526401"/>
                </a:cubicBezTo>
                <a:cubicBezTo>
                  <a:pt x="1276438" y="526401"/>
                  <a:pt x="1300803" y="549905"/>
                  <a:pt x="1300803" y="578898"/>
                </a:cubicBezTo>
                <a:close/>
                <a:moveTo>
                  <a:pt x="1300803" y="403431"/>
                </a:moveTo>
                <a:cubicBezTo>
                  <a:pt x="1300803" y="432424"/>
                  <a:pt x="1276438" y="455928"/>
                  <a:pt x="1246382" y="455928"/>
                </a:cubicBezTo>
                <a:cubicBezTo>
                  <a:pt x="1216326" y="455928"/>
                  <a:pt x="1191961" y="432424"/>
                  <a:pt x="1191961" y="403431"/>
                </a:cubicBezTo>
                <a:cubicBezTo>
                  <a:pt x="1191961" y="374438"/>
                  <a:pt x="1216326" y="350934"/>
                  <a:pt x="1246382" y="350934"/>
                </a:cubicBezTo>
                <a:cubicBezTo>
                  <a:pt x="1276438" y="350934"/>
                  <a:pt x="1300803" y="374438"/>
                  <a:pt x="1300803" y="403431"/>
                </a:cubicBezTo>
                <a:close/>
                <a:moveTo>
                  <a:pt x="1300803" y="227964"/>
                </a:moveTo>
                <a:cubicBezTo>
                  <a:pt x="1300803" y="256957"/>
                  <a:pt x="1276438" y="280461"/>
                  <a:pt x="1246382" y="280461"/>
                </a:cubicBezTo>
                <a:cubicBezTo>
                  <a:pt x="1216326" y="280461"/>
                  <a:pt x="1191961" y="256957"/>
                  <a:pt x="1191961" y="227964"/>
                </a:cubicBezTo>
                <a:cubicBezTo>
                  <a:pt x="1191961" y="198971"/>
                  <a:pt x="1216326" y="175467"/>
                  <a:pt x="1246382" y="175467"/>
                </a:cubicBezTo>
                <a:cubicBezTo>
                  <a:pt x="1276438" y="175467"/>
                  <a:pt x="1300803" y="198971"/>
                  <a:pt x="1300803" y="227964"/>
                </a:cubicBezTo>
                <a:close/>
                <a:moveTo>
                  <a:pt x="1300803" y="52497"/>
                </a:moveTo>
                <a:cubicBezTo>
                  <a:pt x="1300803" y="81490"/>
                  <a:pt x="1276438" y="104994"/>
                  <a:pt x="1246382" y="104994"/>
                </a:cubicBezTo>
                <a:cubicBezTo>
                  <a:pt x="1216326" y="104994"/>
                  <a:pt x="1191961" y="81490"/>
                  <a:pt x="1191961" y="52497"/>
                </a:cubicBezTo>
                <a:cubicBezTo>
                  <a:pt x="1191961" y="23504"/>
                  <a:pt x="1216326" y="0"/>
                  <a:pt x="1246382" y="0"/>
                </a:cubicBezTo>
                <a:cubicBezTo>
                  <a:pt x="1276438" y="0"/>
                  <a:pt x="1300803" y="23504"/>
                  <a:pt x="1300803" y="52497"/>
                </a:cubicBezTo>
                <a:close/>
                <a:moveTo>
                  <a:pt x="1497653" y="2695308"/>
                </a:moveTo>
                <a:cubicBezTo>
                  <a:pt x="1497653" y="2724301"/>
                  <a:pt x="1473288" y="2747805"/>
                  <a:pt x="1443232" y="2747805"/>
                </a:cubicBezTo>
                <a:cubicBezTo>
                  <a:pt x="1413176" y="2747805"/>
                  <a:pt x="1388811" y="2724301"/>
                  <a:pt x="1388811" y="2695308"/>
                </a:cubicBezTo>
                <a:cubicBezTo>
                  <a:pt x="1388811" y="2666315"/>
                  <a:pt x="1413176" y="2642811"/>
                  <a:pt x="1443232" y="2642811"/>
                </a:cubicBezTo>
                <a:cubicBezTo>
                  <a:pt x="1473288" y="2642811"/>
                  <a:pt x="1497653" y="2666315"/>
                  <a:pt x="1497653" y="2695308"/>
                </a:cubicBezTo>
                <a:close/>
                <a:moveTo>
                  <a:pt x="1497653" y="2519841"/>
                </a:moveTo>
                <a:cubicBezTo>
                  <a:pt x="1497653" y="2548834"/>
                  <a:pt x="1473288" y="2572338"/>
                  <a:pt x="1443232" y="2572338"/>
                </a:cubicBezTo>
                <a:cubicBezTo>
                  <a:pt x="1413176" y="2572338"/>
                  <a:pt x="1388811" y="2548834"/>
                  <a:pt x="1388811" y="2519841"/>
                </a:cubicBezTo>
                <a:cubicBezTo>
                  <a:pt x="1388811" y="2490848"/>
                  <a:pt x="1413176" y="2467344"/>
                  <a:pt x="1443232" y="2467344"/>
                </a:cubicBezTo>
                <a:cubicBezTo>
                  <a:pt x="1473288" y="2467344"/>
                  <a:pt x="1497653" y="2490848"/>
                  <a:pt x="1497653" y="2519841"/>
                </a:cubicBezTo>
                <a:close/>
                <a:moveTo>
                  <a:pt x="1497653" y="2344374"/>
                </a:moveTo>
                <a:cubicBezTo>
                  <a:pt x="1497653" y="2373367"/>
                  <a:pt x="1473288" y="2396871"/>
                  <a:pt x="1443232" y="2396871"/>
                </a:cubicBezTo>
                <a:cubicBezTo>
                  <a:pt x="1413176" y="2396871"/>
                  <a:pt x="1388811" y="2373367"/>
                  <a:pt x="1388811" y="2344374"/>
                </a:cubicBezTo>
                <a:cubicBezTo>
                  <a:pt x="1388811" y="2315381"/>
                  <a:pt x="1413176" y="2291877"/>
                  <a:pt x="1443232" y="2291877"/>
                </a:cubicBezTo>
                <a:cubicBezTo>
                  <a:pt x="1473288" y="2291877"/>
                  <a:pt x="1497653" y="2315381"/>
                  <a:pt x="1497653" y="2344374"/>
                </a:cubicBezTo>
                <a:close/>
                <a:moveTo>
                  <a:pt x="1497653" y="2168907"/>
                </a:moveTo>
                <a:cubicBezTo>
                  <a:pt x="1497653" y="2197900"/>
                  <a:pt x="1473288" y="2221404"/>
                  <a:pt x="1443232" y="2221404"/>
                </a:cubicBezTo>
                <a:cubicBezTo>
                  <a:pt x="1413176" y="2221404"/>
                  <a:pt x="1388811" y="2197900"/>
                  <a:pt x="1388811" y="2168907"/>
                </a:cubicBezTo>
                <a:cubicBezTo>
                  <a:pt x="1388811" y="2139914"/>
                  <a:pt x="1413176" y="2116410"/>
                  <a:pt x="1443232" y="2116410"/>
                </a:cubicBezTo>
                <a:cubicBezTo>
                  <a:pt x="1473288" y="2116410"/>
                  <a:pt x="1497653" y="2139914"/>
                  <a:pt x="1497653" y="2168907"/>
                </a:cubicBezTo>
                <a:close/>
                <a:moveTo>
                  <a:pt x="1497653" y="1989838"/>
                </a:moveTo>
                <a:cubicBezTo>
                  <a:pt x="1497653" y="2018831"/>
                  <a:pt x="1473288" y="2042335"/>
                  <a:pt x="1443232" y="2042335"/>
                </a:cubicBezTo>
                <a:cubicBezTo>
                  <a:pt x="1413176" y="2042335"/>
                  <a:pt x="1388811" y="2018831"/>
                  <a:pt x="1388811" y="1989838"/>
                </a:cubicBezTo>
                <a:cubicBezTo>
                  <a:pt x="1388811" y="1960845"/>
                  <a:pt x="1413176" y="1937341"/>
                  <a:pt x="1443232" y="1937341"/>
                </a:cubicBezTo>
                <a:cubicBezTo>
                  <a:pt x="1473288" y="1937341"/>
                  <a:pt x="1497653" y="1960845"/>
                  <a:pt x="1497653" y="1989838"/>
                </a:cubicBezTo>
                <a:close/>
                <a:moveTo>
                  <a:pt x="1497653" y="1814371"/>
                </a:moveTo>
                <a:cubicBezTo>
                  <a:pt x="1497653" y="1843364"/>
                  <a:pt x="1473288" y="1866868"/>
                  <a:pt x="1443232" y="1866868"/>
                </a:cubicBezTo>
                <a:cubicBezTo>
                  <a:pt x="1413176" y="1866868"/>
                  <a:pt x="1388811" y="1843364"/>
                  <a:pt x="1388811" y="1814371"/>
                </a:cubicBezTo>
                <a:cubicBezTo>
                  <a:pt x="1388811" y="1785378"/>
                  <a:pt x="1413176" y="1761874"/>
                  <a:pt x="1443232" y="1761874"/>
                </a:cubicBezTo>
                <a:cubicBezTo>
                  <a:pt x="1473288" y="1761874"/>
                  <a:pt x="1497653" y="1785378"/>
                  <a:pt x="1497653" y="1814371"/>
                </a:cubicBezTo>
                <a:close/>
                <a:moveTo>
                  <a:pt x="1497653" y="1638904"/>
                </a:moveTo>
                <a:cubicBezTo>
                  <a:pt x="1497653" y="1667897"/>
                  <a:pt x="1473288" y="1691401"/>
                  <a:pt x="1443232" y="1691401"/>
                </a:cubicBezTo>
                <a:cubicBezTo>
                  <a:pt x="1413176" y="1691401"/>
                  <a:pt x="1388811" y="1667897"/>
                  <a:pt x="1388811" y="1638904"/>
                </a:cubicBezTo>
                <a:cubicBezTo>
                  <a:pt x="1388811" y="1609911"/>
                  <a:pt x="1413176" y="1586407"/>
                  <a:pt x="1443232" y="1586407"/>
                </a:cubicBezTo>
                <a:cubicBezTo>
                  <a:pt x="1473288" y="1586407"/>
                  <a:pt x="1497653" y="1609911"/>
                  <a:pt x="1497653" y="1638904"/>
                </a:cubicBezTo>
                <a:close/>
                <a:moveTo>
                  <a:pt x="1497653" y="1463437"/>
                </a:moveTo>
                <a:cubicBezTo>
                  <a:pt x="1497653" y="1492430"/>
                  <a:pt x="1473288" y="1515934"/>
                  <a:pt x="1443232" y="1515934"/>
                </a:cubicBezTo>
                <a:cubicBezTo>
                  <a:pt x="1413176" y="1515934"/>
                  <a:pt x="1388811" y="1492430"/>
                  <a:pt x="1388811" y="1463437"/>
                </a:cubicBezTo>
                <a:cubicBezTo>
                  <a:pt x="1388811" y="1434444"/>
                  <a:pt x="1413176" y="1410940"/>
                  <a:pt x="1443232" y="1410940"/>
                </a:cubicBezTo>
                <a:cubicBezTo>
                  <a:pt x="1473288" y="1410940"/>
                  <a:pt x="1497653" y="1434444"/>
                  <a:pt x="1497653" y="1463437"/>
                </a:cubicBezTo>
                <a:close/>
                <a:moveTo>
                  <a:pt x="1497653" y="1284368"/>
                </a:moveTo>
                <a:cubicBezTo>
                  <a:pt x="1497653" y="1313361"/>
                  <a:pt x="1473288" y="1336865"/>
                  <a:pt x="1443232" y="1336865"/>
                </a:cubicBezTo>
                <a:cubicBezTo>
                  <a:pt x="1413176" y="1336865"/>
                  <a:pt x="1388811" y="1313361"/>
                  <a:pt x="1388811" y="1284368"/>
                </a:cubicBezTo>
                <a:cubicBezTo>
                  <a:pt x="1388811" y="1255375"/>
                  <a:pt x="1413176" y="1231871"/>
                  <a:pt x="1443232" y="1231871"/>
                </a:cubicBezTo>
                <a:cubicBezTo>
                  <a:pt x="1473288" y="1231871"/>
                  <a:pt x="1497653" y="1255375"/>
                  <a:pt x="1497653" y="1284368"/>
                </a:cubicBezTo>
                <a:close/>
                <a:moveTo>
                  <a:pt x="1497653" y="1108901"/>
                </a:moveTo>
                <a:cubicBezTo>
                  <a:pt x="1497653" y="1137894"/>
                  <a:pt x="1473288" y="1161398"/>
                  <a:pt x="1443232" y="1161398"/>
                </a:cubicBezTo>
                <a:cubicBezTo>
                  <a:pt x="1413176" y="1161398"/>
                  <a:pt x="1388811" y="1137894"/>
                  <a:pt x="1388811" y="1108901"/>
                </a:cubicBezTo>
                <a:cubicBezTo>
                  <a:pt x="1388811" y="1079908"/>
                  <a:pt x="1413176" y="1056404"/>
                  <a:pt x="1443232" y="1056404"/>
                </a:cubicBezTo>
                <a:cubicBezTo>
                  <a:pt x="1473288" y="1056404"/>
                  <a:pt x="1497653" y="1079908"/>
                  <a:pt x="1497653" y="1108901"/>
                </a:cubicBezTo>
                <a:close/>
                <a:moveTo>
                  <a:pt x="1497653" y="933434"/>
                </a:moveTo>
                <a:cubicBezTo>
                  <a:pt x="1497653" y="962427"/>
                  <a:pt x="1473288" y="985931"/>
                  <a:pt x="1443232" y="985931"/>
                </a:cubicBezTo>
                <a:cubicBezTo>
                  <a:pt x="1413176" y="985931"/>
                  <a:pt x="1388811" y="962427"/>
                  <a:pt x="1388811" y="933434"/>
                </a:cubicBezTo>
                <a:cubicBezTo>
                  <a:pt x="1388811" y="904441"/>
                  <a:pt x="1413176" y="880937"/>
                  <a:pt x="1443232" y="880937"/>
                </a:cubicBezTo>
                <a:cubicBezTo>
                  <a:pt x="1473288" y="880937"/>
                  <a:pt x="1497653" y="904441"/>
                  <a:pt x="1497653" y="933434"/>
                </a:cubicBezTo>
                <a:close/>
                <a:moveTo>
                  <a:pt x="1497653" y="757967"/>
                </a:moveTo>
                <a:cubicBezTo>
                  <a:pt x="1497653" y="786960"/>
                  <a:pt x="1473288" y="810464"/>
                  <a:pt x="1443232" y="810464"/>
                </a:cubicBezTo>
                <a:cubicBezTo>
                  <a:pt x="1413176" y="810464"/>
                  <a:pt x="1388811" y="786960"/>
                  <a:pt x="1388811" y="757967"/>
                </a:cubicBezTo>
                <a:cubicBezTo>
                  <a:pt x="1388811" y="728974"/>
                  <a:pt x="1413176" y="705470"/>
                  <a:pt x="1443232" y="705470"/>
                </a:cubicBezTo>
                <a:cubicBezTo>
                  <a:pt x="1473288" y="705470"/>
                  <a:pt x="1497653" y="728974"/>
                  <a:pt x="1497653" y="757967"/>
                </a:cubicBezTo>
                <a:close/>
                <a:moveTo>
                  <a:pt x="1497653" y="578898"/>
                </a:moveTo>
                <a:cubicBezTo>
                  <a:pt x="1497653" y="607891"/>
                  <a:pt x="1473288" y="631395"/>
                  <a:pt x="1443232" y="631395"/>
                </a:cubicBezTo>
                <a:cubicBezTo>
                  <a:pt x="1413176" y="631395"/>
                  <a:pt x="1388811" y="607891"/>
                  <a:pt x="1388811" y="578898"/>
                </a:cubicBezTo>
                <a:cubicBezTo>
                  <a:pt x="1388811" y="549905"/>
                  <a:pt x="1413176" y="526401"/>
                  <a:pt x="1443232" y="526401"/>
                </a:cubicBezTo>
                <a:cubicBezTo>
                  <a:pt x="1473288" y="526401"/>
                  <a:pt x="1497653" y="549905"/>
                  <a:pt x="1497653" y="578898"/>
                </a:cubicBezTo>
                <a:close/>
                <a:moveTo>
                  <a:pt x="1497653" y="403431"/>
                </a:moveTo>
                <a:cubicBezTo>
                  <a:pt x="1497653" y="432424"/>
                  <a:pt x="1473288" y="455928"/>
                  <a:pt x="1443232" y="455928"/>
                </a:cubicBezTo>
                <a:cubicBezTo>
                  <a:pt x="1413176" y="455928"/>
                  <a:pt x="1388811" y="432424"/>
                  <a:pt x="1388811" y="403431"/>
                </a:cubicBezTo>
                <a:cubicBezTo>
                  <a:pt x="1388811" y="374438"/>
                  <a:pt x="1413176" y="350934"/>
                  <a:pt x="1443232" y="350934"/>
                </a:cubicBezTo>
                <a:cubicBezTo>
                  <a:pt x="1473288" y="350934"/>
                  <a:pt x="1497653" y="374438"/>
                  <a:pt x="1497653" y="403431"/>
                </a:cubicBezTo>
                <a:close/>
                <a:moveTo>
                  <a:pt x="1497653" y="227964"/>
                </a:moveTo>
                <a:cubicBezTo>
                  <a:pt x="1497653" y="256957"/>
                  <a:pt x="1473288" y="280461"/>
                  <a:pt x="1443232" y="280461"/>
                </a:cubicBezTo>
                <a:cubicBezTo>
                  <a:pt x="1413176" y="280461"/>
                  <a:pt x="1388811" y="256957"/>
                  <a:pt x="1388811" y="227964"/>
                </a:cubicBezTo>
                <a:cubicBezTo>
                  <a:pt x="1388811" y="198971"/>
                  <a:pt x="1413176" y="175467"/>
                  <a:pt x="1443232" y="175467"/>
                </a:cubicBezTo>
                <a:cubicBezTo>
                  <a:pt x="1473288" y="175467"/>
                  <a:pt x="1497653" y="198971"/>
                  <a:pt x="1497653" y="227964"/>
                </a:cubicBezTo>
                <a:close/>
                <a:moveTo>
                  <a:pt x="1497653" y="52497"/>
                </a:moveTo>
                <a:cubicBezTo>
                  <a:pt x="1497653" y="81490"/>
                  <a:pt x="1473288" y="104994"/>
                  <a:pt x="1443232" y="104994"/>
                </a:cubicBezTo>
                <a:cubicBezTo>
                  <a:pt x="1413176" y="104994"/>
                  <a:pt x="1388811" y="81490"/>
                  <a:pt x="1388811" y="52497"/>
                </a:cubicBezTo>
                <a:cubicBezTo>
                  <a:pt x="1388811" y="23504"/>
                  <a:pt x="1413176" y="0"/>
                  <a:pt x="1443232" y="0"/>
                </a:cubicBezTo>
                <a:cubicBezTo>
                  <a:pt x="1473288" y="0"/>
                  <a:pt x="1497653" y="23504"/>
                  <a:pt x="1497653" y="52497"/>
                </a:cubicBezTo>
                <a:close/>
                <a:moveTo>
                  <a:pt x="1694503" y="2695308"/>
                </a:moveTo>
                <a:cubicBezTo>
                  <a:pt x="1694503" y="2724301"/>
                  <a:pt x="1670138" y="2747805"/>
                  <a:pt x="1640082" y="2747805"/>
                </a:cubicBezTo>
                <a:cubicBezTo>
                  <a:pt x="1610026" y="2747805"/>
                  <a:pt x="1585661" y="2724301"/>
                  <a:pt x="1585661" y="2695308"/>
                </a:cubicBezTo>
                <a:cubicBezTo>
                  <a:pt x="1585661" y="2666315"/>
                  <a:pt x="1610026" y="2642811"/>
                  <a:pt x="1640082" y="2642811"/>
                </a:cubicBezTo>
                <a:cubicBezTo>
                  <a:pt x="1670138" y="2642811"/>
                  <a:pt x="1694503" y="2666315"/>
                  <a:pt x="1694503" y="2695308"/>
                </a:cubicBezTo>
                <a:close/>
                <a:moveTo>
                  <a:pt x="1694503" y="2519841"/>
                </a:moveTo>
                <a:cubicBezTo>
                  <a:pt x="1694503" y="2548834"/>
                  <a:pt x="1670138" y="2572338"/>
                  <a:pt x="1640082" y="2572338"/>
                </a:cubicBezTo>
                <a:cubicBezTo>
                  <a:pt x="1610026" y="2572338"/>
                  <a:pt x="1585661" y="2548834"/>
                  <a:pt x="1585661" y="2519841"/>
                </a:cubicBezTo>
                <a:cubicBezTo>
                  <a:pt x="1585661" y="2490848"/>
                  <a:pt x="1610026" y="2467344"/>
                  <a:pt x="1640082" y="2467344"/>
                </a:cubicBezTo>
                <a:cubicBezTo>
                  <a:pt x="1670138" y="2467344"/>
                  <a:pt x="1694503" y="2490848"/>
                  <a:pt x="1694503" y="2519841"/>
                </a:cubicBezTo>
                <a:close/>
                <a:moveTo>
                  <a:pt x="1694503" y="2344374"/>
                </a:moveTo>
                <a:cubicBezTo>
                  <a:pt x="1694503" y="2373367"/>
                  <a:pt x="1670138" y="2396871"/>
                  <a:pt x="1640082" y="2396871"/>
                </a:cubicBezTo>
                <a:cubicBezTo>
                  <a:pt x="1610026" y="2396871"/>
                  <a:pt x="1585661" y="2373367"/>
                  <a:pt x="1585661" y="2344374"/>
                </a:cubicBezTo>
                <a:cubicBezTo>
                  <a:pt x="1585661" y="2315381"/>
                  <a:pt x="1610026" y="2291877"/>
                  <a:pt x="1640082" y="2291877"/>
                </a:cubicBezTo>
                <a:cubicBezTo>
                  <a:pt x="1670138" y="2291877"/>
                  <a:pt x="1694503" y="2315381"/>
                  <a:pt x="1694503" y="2344374"/>
                </a:cubicBezTo>
                <a:close/>
                <a:moveTo>
                  <a:pt x="1694503" y="2168907"/>
                </a:moveTo>
                <a:cubicBezTo>
                  <a:pt x="1694503" y="2197900"/>
                  <a:pt x="1670138" y="2221404"/>
                  <a:pt x="1640082" y="2221404"/>
                </a:cubicBezTo>
                <a:cubicBezTo>
                  <a:pt x="1610026" y="2221404"/>
                  <a:pt x="1585661" y="2197900"/>
                  <a:pt x="1585661" y="2168907"/>
                </a:cubicBezTo>
                <a:cubicBezTo>
                  <a:pt x="1585661" y="2139914"/>
                  <a:pt x="1610026" y="2116410"/>
                  <a:pt x="1640082" y="2116410"/>
                </a:cubicBezTo>
                <a:cubicBezTo>
                  <a:pt x="1670138" y="2116410"/>
                  <a:pt x="1694503" y="2139914"/>
                  <a:pt x="1694503" y="2168907"/>
                </a:cubicBezTo>
                <a:close/>
                <a:moveTo>
                  <a:pt x="1694503" y="1989838"/>
                </a:moveTo>
                <a:cubicBezTo>
                  <a:pt x="1694503" y="2018831"/>
                  <a:pt x="1670138" y="2042335"/>
                  <a:pt x="1640082" y="2042335"/>
                </a:cubicBezTo>
                <a:cubicBezTo>
                  <a:pt x="1610026" y="2042335"/>
                  <a:pt x="1585661" y="2018831"/>
                  <a:pt x="1585661" y="1989838"/>
                </a:cubicBezTo>
                <a:cubicBezTo>
                  <a:pt x="1585661" y="1960845"/>
                  <a:pt x="1610026" y="1937341"/>
                  <a:pt x="1640082" y="1937341"/>
                </a:cubicBezTo>
                <a:cubicBezTo>
                  <a:pt x="1670138" y="1937341"/>
                  <a:pt x="1694503" y="1960845"/>
                  <a:pt x="1694503" y="1989838"/>
                </a:cubicBezTo>
                <a:close/>
                <a:moveTo>
                  <a:pt x="1694503" y="1814371"/>
                </a:moveTo>
                <a:cubicBezTo>
                  <a:pt x="1694503" y="1843364"/>
                  <a:pt x="1670138" y="1866868"/>
                  <a:pt x="1640082" y="1866868"/>
                </a:cubicBezTo>
                <a:cubicBezTo>
                  <a:pt x="1610026" y="1866868"/>
                  <a:pt x="1585661" y="1843364"/>
                  <a:pt x="1585661" y="1814371"/>
                </a:cubicBezTo>
                <a:cubicBezTo>
                  <a:pt x="1585661" y="1785378"/>
                  <a:pt x="1610026" y="1761874"/>
                  <a:pt x="1640082" y="1761874"/>
                </a:cubicBezTo>
                <a:cubicBezTo>
                  <a:pt x="1670138" y="1761874"/>
                  <a:pt x="1694503" y="1785378"/>
                  <a:pt x="1694503" y="1814371"/>
                </a:cubicBezTo>
                <a:close/>
                <a:moveTo>
                  <a:pt x="1694503" y="1638904"/>
                </a:moveTo>
                <a:cubicBezTo>
                  <a:pt x="1694503" y="1667897"/>
                  <a:pt x="1670138" y="1691401"/>
                  <a:pt x="1640082" y="1691401"/>
                </a:cubicBezTo>
                <a:cubicBezTo>
                  <a:pt x="1610026" y="1691401"/>
                  <a:pt x="1585661" y="1667897"/>
                  <a:pt x="1585661" y="1638904"/>
                </a:cubicBezTo>
                <a:cubicBezTo>
                  <a:pt x="1585661" y="1609911"/>
                  <a:pt x="1610026" y="1586407"/>
                  <a:pt x="1640082" y="1586407"/>
                </a:cubicBezTo>
                <a:cubicBezTo>
                  <a:pt x="1670138" y="1586407"/>
                  <a:pt x="1694503" y="1609911"/>
                  <a:pt x="1694503" y="1638904"/>
                </a:cubicBezTo>
                <a:close/>
                <a:moveTo>
                  <a:pt x="1694503" y="1463437"/>
                </a:moveTo>
                <a:cubicBezTo>
                  <a:pt x="1694503" y="1492430"/>
                  <a:pt x="1670138" y="1515934"/>
                  <a:pt x="1640082" y="1515934"/>
                </a:cubicBezTo>
                <a:cubicBezTo>
                  <a:pt x="1610026" y="1515934"/>
                  <a:pt x="1585661" y="1492430"/>
                  <a:pt x="1585661" y="1463437"/>
                </a:cubicBezTo>
                <a:cubicBezTo>
                  <a:pt x="1585661" y="1434444"/>
                  <a:pt x="1610026" y="1410940"/>
                  <a:pt x="1640082" y="1410940"/>
                </a:cubicBezTo>
                <a:cubicBezTo>
                  <a:pt x="1670138" y="1410940"/>
                  <a:pt x="1694503" y="1434444"/>
                  <a:pt x="1694503" y="1463437"/>
                </a:cubicBezTo>
                <a:close/>
                <a:moveTo>
                  <a:pt x="1694503" y="1284368"/>
                </a:moveTo>
                <a:cubicBezTo>
                  <a:pt x="1694503" y="1313361"/>
                  <a:pt x="1670138" y="1336865"/>
                  <a:pt x="1640082" y="1336865"/>
                </a:cubicBezTo>
                <a:cubicBezTo>
                  <a:pt x="1610026" y="1336865"/>
                  <a:pt x="1585661" y="1313361"/>
                  <a:pt x="1585661" y="1284368"/>
                </a:cubicBezTo>
                <a:cubicBezTo>
                  <a:pt x="1585661" y="1255375"/>
                  <a:pt x="1610026" y="1231871"/>
                  <a:pt x="1640082" y="1231871"/>
                </a:cubicBezTo>
                <a:cubicBezTo>
                  <a:pt x="1670138" y="1231871"/>
                  <a:pt x="1694503" y="1255375"/>
                  <a:pt x="1694503" y="1284368"/>
                </a:cubicBezTo>
                <a:close/>
                <a:moveTo>
                  <a:pt x="1694503" y="1108901"/>
                </a:moveTo>
                <a:cubicBezTo>
                  <a:pt x="1694503" y="1137894"/>
                  <a:pt x="1670138" y="1161398"/>
                  <a:pt x="1640082" y="1161398"/>
                </a:cubicBezTo>
                <a:cubicBezTo>
                  <a:pt x="1610026" y="1161398"/>
                  <a:pt x="1585661" y="1137894"/>
                  <a:pt x="1585661" y="1108901"/>
                </a:cubicBezTo>
                <a:cubicBezTo>
                  <a:pt x="1585661" y="1079908"/>
                  <a:pt x="1610026" y="1056404"/>
                  <a:pt x="1640082" y="1056404"/>
                </a:cubicBezTo>
                <a:cubicBezTo>
                  <a:pt x="1670138" y="1056404"/>
                  <a:pt x="1694503" y="1079908"/>
                  <a:pt x="1694503" y="1108901"/>
                </a:cubicBezTo>
                <a:close/>
                <a:moveTo>
                  <a:pt x="1694503" y="933434"/>
                </a:moveTo>
                <a:cubicBezTo>
                  <a:pt x="1694503" y="962427"/>
                  <a:pt x="1670138" y="985931"/>
                  <a:pt x="1640082" y="985931"/>
                </a:cubicBezTo>
                <a:cubicBezTo>
                  <a:pt x="1610026" y="985931"/>
                  <a:pt x="1585661" y="962427"/>
                  <a:pt x="1585661" y="933434"/>
                </a:cubicBezTo>
                <a:cubicBezTo>
                  <a:pt x="1585661" y="904441"/>
                  <a:pt x="1610026" y="880937"/>
                  <a:pt x="1640082" y="880937"/>
                </a:cubicBezTo>
                <a:cubicBezTo>
                  <a:pt x="1670138" y="880937"/>
                  <a:pt x="1694503" y="904441"/>
                  <a:pt x="1694503" y="933434"/>
                </a:cubicBezTo>
                <a:close/>
                <a:moveTo>
                  <a:pt x="1694503" y="757967"/>
                </a:moveTo>
                <a:cubicBezTo>
                  <a:pt x="1694503" y="786960"/>
                  <a:pt x="1670138" y="810464"/>
                  <a:pt x="1640082" y="810464"/>
                </a:cubicBezTo>
                <a:cubicBezTo>
                  <a:pt x="1610026" y="810464"/>
                  <a:pt x="1585661" y="786960"/>
                  <a:pt x="1585661" y="757967"/>
                </a:cubicBezTo>
                <a:cubicBezTo>
                  <a:pt x="1585661" y="728974"/>
                  <a:pt x="1610026" y="705470"/>
                  <a:pt x="1640082" y="705470"/>
                </a:cubicBezTo>
                <a:cubicBezTo>
                  <a:pt x="1670138" y="705470"/>
                  <a:pt x="1694503" y="728974"/>
                  <a:pt x="1694503" y="757967"/>
                </a:cubicBezTo>
                <a:close/>
                <a:moveTo>
                  <a:pt x="1694503" y="578898"/>
                </a:moveTo>
                <a:cubicBezTo>
                  <a:pt x="1694503" y="607891"/>
                  <a:pt x="1670138" y="631395"/>
                  <a:pt x="1640082" y="631395"/>
                </a:cubicBezTo>
                <a:cubicBezTo>
                  <a:pt x="1610026" y="631395"/>
                  <a:pt x="1585661" y="607891"/>
                  <a:pt x="1585661" y="578898"/>
                </a:cubicBezTo>
                <a:cubicBezTo>
                  <a:pt x="1585661" y="549905"/>
                  <a:pt x="1610026" y="526401"/>
                  <a:pt x="1640082" y="526401"/>
                </a:cubicBezTo>
                <a:cubicBezTo>
                  <a:pt x="1670138" y="526401"/>
                  <a:pt x="1694503" y="549905"/>
                  <a:pt x="1694503" y="578898"/>
                </a:cubicBezTo>
                <a:close/>
                <a:moveTo>
                  <a:pt x="1694503" y="403431"/>
                </a:moveTo>
                <a:cubicBezTo>
                  <a:pt x="1694503" y="432424"/>
                  <a:pt x="1670138" y="455928"/>
                  <a:pt x="1640082" y="455928"/>
                </a:cubicBezTo>
                <a:cubicBezTo>
                  <a:pt x="1610026" y="455928"/>
                  <a:pt x="1585661" y="432424"/>
                  <a:pt x="1585661" y="403431"/>
                </a:cubicBezTo>
                <a:cubicBezTo>
                  <a:pt x="1585661" y="374438"/>
                  <a:pt x="1610026" y="350934"/>
                  <a:pt x="1640082" y="350934"/>
                </a:cubicBezTo>
                <a:cubicBezTo>
                  <a:pt x="1670138" y="350934"/>
                  <a:pt x="1694503" y="374438"/>
                  <a:pt x="1694503" y="403431"/>
                </a:cubicBezTo>
                <a:close/>
                <a:moveTo>
                  <a:pt x="1694503" y="227964"/>
                </a:moveTo>
                <a:cubicBezTo>
                  <a:pt x="1694503" y="256957"/>
                  <a:pt x="1670138" y="280461"/>
                  <a:pt x="1640082" y="280461"/>
                </a:cubicBezTo>
                <a:cubicBezTo>
                  <a:pt x="1610026" y="280461"/>
                  <a:pt x="1585661" y="256957"/>
                  <a:pt x="1585661" y="227964"/>
                </a:cubicBezTo>
                <a:cubicBezTo>
                  <a:pt x="1585661" y="198971"/>
                  <a:pt x="1610026" y="175467"/>
                  <a:pt x="1640082" y="175467"/>
                </a:cubicBezTo>
                <a:cubicBezTo>
                  <a:pt x="1670138" y="175467"/>
                  <a:pt x="1694503" y="198971"/>
                  <a:pt x="1694503" y="227964"/>
                </a:cubicBezTo>
                <a:close/>
                <a:moveTo>
                  <a:pt x="1694503" y="52497"/>
                </a:moveTo>
                <a:cubicBezTo>
                  <a:pt x="1694503" y="81490"/>
                  <a:pt x="1670138" y="104994"/>
                  <a:pt x="1640082" y="104994"/>
                </a:cubicBezTo>
                <a:cubicBezTo>
                  <a:pt x="1610026" y="104994"/>
                  <a:pt x="1585661" y="81490"/>
                  <a:pt x="1585661" y="52497"/>
                </a:cubicBezTo>
                <a:cubicBezTo>
                  <a:pt x="1585661" y="23504"/>
                  <a:pt x="1610026" y="0"/>
                  <a:pt x="1640082" y="0"/>
                </a:cubicBezTo>
                <a:cubicBezTo>
                  <a:pt x="1670138" y="0"/>
                  <a:pt x="1694503" y="23504"/>
                  <a:pt x="1694503" y="52497"/>
                </a:cubicBezTo>
                <a:close/>
                <a:moveTo>
                  <a:pt x="1902214" y="2695308"/>
                </a:moveTo>
                <a:cubicBezTo>
                  <a:pt x="1902214" y="2724301"/>
                  <a:pt x="1877849" y="2747805"/>
                  <a:pt x="1847793" y="2747805"/>
                </a:cubicBezTo>
                <a:cubicBezTo>
                  <a:pt x="1817737" y="2747805"/>
                  <a:pt x="1793372" y="2724301"/>
                  <a:pt x="1793372" y="2695308"/>
                </a:cubicBezTo>
                <a:cubicBezTo>
                  <a:pt x="1793372" y="2666315"/>
                  <a:pt x="1817737" y="2642811"/>
                  <a:pt x="1847793" y="2642811"/>
                </a:cubicBezTo>
                <a:cubicBezTo>
                  <a:pt x="1877849" y="2642811"/>
                  <a:pt x="1902214" y="2666315"/>
                  <a:pt x="1902214" y="2695308"/>
                </a:cubicBezTo>
                <a:close/>
                <a:moveTo>
                  <a:pt x="1902214" y="2519841"/>
                </a:moveTo>
                <a:cubicBezTo>
                  <a:pt x="1902214" y="2548834"/>
                  <a:pt x="1877849" y="2572338"/>
                  <a:pt x="1847793" y="2572338"/>
                </a:cubicBezTo>
                <a:cubicBezTo>
                  <a:pt x="1817737" y="2572338"/>
                  <a:pt x="1793372" y="2548834"/>
                  <a:pt x="1793372" y="2519841"/>
                </a:cubicBezTo>
                <a:cubicBezTo>
                  <a:pt x="1793372" y="2490848"/>
                  <a:pt x="1817737" y="2467344"/>
                  <a:pt x="1847793" y="2467344"/>
                </a:cubicBezTo>
                <a:cubicBezTo>
                  <a:pt x="1877849" y="2467344"/>
                  <a:pt x="1902214" y="2490848"/>
                  <a:pt x="1902214" y="2519841"/>
                </a:cubicBezTo>
                <a:close/>
                <a:moveTo>
                  <a:pt x="1902214" y="2344374"/>
                </a:moveTo>
                <a:cubicBezTo>
                  <a:pt x="1902214" y="2373367"/>
                  <a:pt x="1877849" y="2396871"/>
                  <a:pt x="1847793" y="2396871"/>
                </a:cubicBezTo>
                <a:cubicBezTo>
                  <a:pt x="1817737" y="2396871"/>
                  <a:pt x="1793372" y="2373367"/>
                  <a:pt x="1793372" y="2344374"/>
                </a:cubicBezTo>
                <a:cubicBezTo>
                  <a:pt x="1793372" y="2315381"/>
                  <a:pt x="1817737" y="2291877"/>
                  <a:pt x="1847793" y="2291877"/>
                </a:cubicBezTo>
                <a:cubicBezTo>
                  <a:pt x="1877849" y="2291877"/>
                  <a:pt x="1902214" y="2315381"/>
                  <a:pt x="1902214" y="2344374"/>
                </a:cubicBezTo>
                <a:close/>
                <a:moveTo>
                  <a:pt x="1902214" y="2168907"/>
                </a:moveTo>
                <a:cubicBezTo>
                  <a:pt x="1902214" y="2197900"/>
                  <a:pt x="1877849" y="2221404"/>
                  <a:pt x="1847793" y="2221404"/>
                </a:cubicBezTo>
                <a:cubicBezTo>
                  <a:pt x="1817737" y="2221404"/>
                  <a:pt x="1793372" y="2197900"/>
                  <a:pt x="1793372" y="2168907"/>
                </a:cubicBezTo>
                <a:cubicBezTo>
                  <a:pt x="1793372" y="2139914"/>
                  <a:pt x="1817737" y="2116410"/>
                  <a:pt x="1847793" y="2116410"/>
                </a:cubicBezTo>
                <a:cubicBezTo>
                  <a:pt x="1877849" y="2116410"/>
                  <a:pt x="1902214" y="2139914"/>
                  <a:pt x="1902214" y="2168907"/>
                </a:cubicBezTo>
                <a:close/>
                <a:moveTo>
                  <a:pt x="1902214" y="1989838"/>
                </a:moveTo>
                <a:cubicBezTo>
                  <a:pt x="1902214" y="2018831"/>
                  <a:pt x="1877849" y="2042335"/>
                  <a:pt x="1847793" y="2042335"/>
                </a:cubicBezTo>
                <a:cubicBezTo>
                  <a:pt x="1817737" y="2042335"/>
                  <a:pt x="1793372" y="2018831"/>
                  <a:pt x="1793372" y="1989838"/>
                </a:cubicBezTo>
                <a:cubicBezTo>
                  <a:pt x="1793372" y="1960845"/>
                  <a:pt x="1817737" y="1937341"/>
                  <a:pt x="1847793" y="1937341"/>
                </a:cubicBezTo>
                <a:cubicBezTo>
                  <a:pt x="1877849" y="1937341"/>
                  <a:pt x="1902214" y="1960845"/>
                  <a:pt x="1902214" y="1989838"/>
                </a:cubicBezTo>
                <a:close/>
                <a:moveTo>
                  <a:pt x="1902214" y="1814371"/>
                </a:moveTo>
                <a:cubicBezTo>
                  <a:pt x="1902214" y="1843364"/>
                  <a:pt x="1877849" y="1866868"/>
                  <a:pt x="1847793" y="1866868"/>
                </a:cubicBezTo>
                <a:cubicBezTo>
                  <a:pt x="1817737" y="1866868"/>
                  <a:pt x="1793372" y="1843364"/>
                  <a:pt x="1793372" y="1814371"/>
                </a:cubicBezTo>
                <a:cubicBezTo>
                  <a:pt x="1793372" y="1785378"/>
                  <a:pt x="1817737" y="1761874"/>
                  <a:pt x="1847793" y="1761874"/>
                </a:cubicBezTo>
                <a:cubicBezTo>
                  <a:pt x="1877849" y="1761874"/>
                  <a:pt x="1902214" y="1785378"/>
                  <a:pt x="1902214" y="1814371"/>
                </a:cubicBezTo>
                <a:close/>
                <a:moveTo>
                  <a:pt x="1902214" y="1638904"/>
                </a:moveTo>
                <a:cubicBezTo>
                  <a:pt x="1902214" y="1667897"/>
                  <a:pt x="1877849" y="1691401"/>
                  <a:pt x="1847793" y="1691401"/>
                </a:cubicBezTo>
                <a:cubicBezTo>
                  <a:pt x="1817737" y="1691401"/>
                  <a:pt x="1793372" y="1667897"/>
                  <a:pt x="1793372" y="1638904"/>
                </a:cubicBezTo>
                <a:cubicBezTo>
                  <a:pt x="1793372" y="1609911"/>
                  <a:pt x="1817737" y="1586407"/>
                  <a:pt x="1847793" y="1586407"/>
                </a:cubicBezTo>
                <a:cubicBezTo>
                  <a:pt x="1877849" y="1586407"/>
                  <a:pt x="1902214" y="1609911"/>
                  <a:pt x="1902214" y="1638904"/>
                </a:cubicBezTo>
                <a:close/>
                <a:moveTo>
                  <a:pt x="1902214" y="1463437"/>
                </a:moveTo>
                <a:cubicBezTo>
                  <a:pt x="1902214" y="1492430"/>
                  <a:pt x="1877849" y="1515934"/>
                  <a:pt x="1847793" y="1515934"/>
                </a:cubicBezTo>
                <a:cubicBezTo>
                  <a:pt x="1817737" y="1515934"/>
                  <a:pt x="1793372" y="1492430"/>
                  <a:pt x="1793372" y="1463437"/>
                </a:cubicBezTo>
                <a:cubicBezTo>
                  <a:pt x="1793372" y="1434444"/>
                  <a:pt x="1817737" y="1410940"/>
                  <a:pt x="1847793" y="1410940"/>
                </a:cubicBezTo>
                <a:cubicBezTo>
                  <a:pt x="1877849" y="1410940"/>
                  <a:pt x="1902214" y="1434444"/>
                  <a:pt x="1902214" y="1463437"/>
                </a:cubicBezTo>
                <a:close/>
                <a:moveTo>
                  <a:pt x="1902214" y="1284368"/>
                </a:moveTo>
                <a:cubicBezTo>
                  <a:pt x="1902214" y="1313361"/>
                  <a:pt x="1877849" y="1336865"/>
                  <a:pt x="1847793" y="1336865"/>
                </a:cubicBezTo>
                <a:cubicBezTo>
                  <a:pt x="1817737" y="1336865"/>
                  <a:pt x="1793372" y="1313361"/>
                  <a:pt x="1793372" y="1284368"/>
                </a:cubicBezTo>
                <a:cubicBezTo>
                  <a:pt x="1793372" y="1255375"/>
                  <a:pt x="1817737" y="1231871"/>
                  <a:pt x="1847793" y="1231871"/>
                </a:cubicBezTo>
                <a:cubicBezTo>
                  <a:pt x="1877849" y="1231871"/>
                  <a:pt x="1902214" y="1255375"/>
                  <a:pt x="1902214" y="1284368"/>
                </a:cubicBezTo>
                <a:close/>
                <a:moveTo>
                  <a:pt x="1902214" y="1108901"/>
                </a:moveTo>
                <a:cubicBezTo>
                  <a:pt x="1902214" y="1137894"/>
                  <a:pt x="1877849" y="1161398"/>
                  <a:pt x="1847793" y="1161398"/>
                </a:cubicBezTo>
                <a:cubicBezTo>
                  <a:pt x="1817737" y="1161398"/>
                  <a:pt x="1793372" y="1137894"/>
                  <a:pt x="1793372" y="1108901"/>
                </a:cubicBezTo>
                <a:cubicBezTo>
                  <a:pt x="1793372" y="1079908"/>
                  <a:pt x="1817737" y="1056404"/>
                  <a:pt x="1847793" y="1056404"/>
                </a:cubicBezTo>
                <a:cubicBezTo>
                  <a:pt x="1877849" y="1056404"/>
                  <a:pt x="1902214" y="1079908"/>
                  <a:pt x="1902214" y="1108901"/>
                </a:cubicBezTo>
                <a:close/>
                <a:moveTo>
                  <a:pt x="1902214" y="933434"/>
                </a:moveTo>
                <a:cubicBezTo>
                  <a:pt x="1902214" y="962427"/>
                  <a:pt x="1877849" y="985931"/>
                  <a:pt x="1847793" y="985931"/>
                </a:cubicBezTo>
                <a:cubicBezTo>
                  <a:pt x="1817737" y="985931"/>
                  <a:pt x="1793372" y="962427"/>
                  <a:pt x="1793372" y="933434"/>
                </a:cubicBezTo>
                <a:cubicBezTo>
                  <a:pt x="1793372" y="904441"/>
                  <a:pt x="1817737" y="880937"/>
                  <a:pt x="1847793" y="880937"/>
                </a:cubicBezTo>
                <a:cubicBezTo>
                  <a:pt x="1877849" y="880937"/>
                  <a:pt x="1902214" y="904441"/>
                  <a:pt x="1902214" y="933434"/>
                </a:cubicBezTo>
                <a:close/>
                <a:moveTo>
                  <a:pt x="1902214" y="757967"/>
                </a:moveTo>
                <a:cubicBezTo>
                  <a:pt x="1902214" y="786960"/>
                  <a:pt x="1877849" y="810464"/>
                  <a:pt x="1847793" y="810464"/>
                </a:cubicBezTo>
                <a:cubicBezTo>
                  <a:pt x="1817737" y="810464"/>
                  <a:pt x="1793372" y="786960"/>
                  <a:pt x="1793372" y="757967"/>
                </a:cubicBezTo>
                <a:cubicBezTo>
                  <a:pt x="1793372" y="728974"/>
                  <a:pt x="1817737" y="705470"/>
                  <a:pt x="1847793" y="705470"/>
                </a:cubicBezTo>
                <a:cubicBezTo>
                  <a:pt x="1877849" y="705470"/>
                  <a:pt x="1902214" y="728974"/>
                  <a:pt x="1902214" y="757967"/>
                </a:cubicBezTo>
                <a:close/>
                <a:moveTo>
                  <a:pt x="1902214" y="578898"/>
                </a:moveTo>
                <a:cubicBezTo>
                  <a:pt x="1902214" y="607891"/>
                  <a:pt x="1877849" y="631395"/>
                  <a:pt x="1847793" y="631395"/>
                </a:cubicBezTo>
                <a:cubicBezTo>
                  <a:pt x="1817737" y="631395"/>
                  <a:pt x="1793372" y="607891"/>
                  <a:pt x="1793372" y="578898"/>
                </a:cubicBezTo>
                <a:cubicBezTo>
                  <a:pt x="1793372" y="549905"/>
                  <a:pt x="1817737" y="526401"/>
                  <a:pt x="1847793" y="526401"/>
                </a:cubicBezTo>
                <a:cubicBezTo>
                  <a:pt x="1877849" y="526401"/>
                  <a:pt x="1902214" y="549905"/>
                  <a:pt x="1902214" y="578898"/>
                </a:cubicBezTo>
                <a:close/>
                <a:moveTo>
                  <a:pt x="1902214" y="403431"/>
                </a:moveTo>
                <a:cubicBezTo>
                  <a:pt x="1902214" y="432424"/>
                  <a:pt x="1877849" y="455928"/>
                  <a:pt x="1847793" y="455928"/>
                </a:cubicBezTo>
                <a:cubicBezTo>
                  <a:pt x="1817737" y="455928"/>
                  <a:pt x="1793372" y="432424"/>
                  <a:pt x="1793372" y="403431"/>
                </a:cubicBezTo>
                <a:cubicBezTo>
                  <a:pt x="1793372" y="374438"/>
                  <a:pt x="1817737" y="350934"/>
                  <a:pt x="1847793" y="350934"/>
                </a:cubicBezTo>
                <a:cubicBezTo>
                  <a:pt x="1877849" y="350934"/>
                  <a:pt x="1902214" y="374438"/>
                  <a:pt x="1902214" y="403431"/>
                </a:cubicBezTo>
                <a:close/>
                <a:moveTo>
                  <a:pt x="1902214" y="227964"/>
                </a:moveTo>
                <a:cubicBezTo>
                  <a:pt x="1902214" y="256957"/>
                  <a:pt x="1877849" y="280461"/>
                  <a:pt x="1847793" y="280461"/>
                </a:cubicBezTo>
                <a:cubicBezTo>
                  <a:pt x="1817737" y="280461"/>
                  <a:pt x="1793372" y="256957"/>
                  <a:pt x="1793372" y="227964"/>
                </a:cubicBezTo>
                <a:cubicBezTo>
                  <a:pt x="1793372" y="198971"/>
                  <a:pt x="1817737" y="175467"/>
                  <a:pt x="1847793" y="175467"/>
                </a:cubicBezTo>
                <a:cubicBezTo>
                  <a:pt x="1877849" y="175467"/>
                  <a:pt x="1902214" y="198971"/>
                  <a:pt x="1902214" y="227964"/>
                </a:cubicBezTo>
                <a:close/>
                <a:moveTo>
                  <a:pt x="1902214" y="52497"/>
                </a:moveTo>
                <a:cubicBezTo>
                  <a:pt x="1902214" y="81490"/>
                  <a:pt x="1877849" y="104994"/>
                  <a:pt x="1847793" y="104994"/>
                </a:cubicBezTo>
                <a:cubicBezTo>
                  <a:pt x="1817737" y="104994"/>
                  <a:pt x="1793372" y="81490"/>
                  <a:pt x="1793372" y="52497"/>
                </a:cubicBezTo>
                <a:cubicBezTo>
                  <a:pt x="1793372" y="23504"/>
                  <a:pt x="1817737" y="0"/>
                  <a:pt x="1847793" y="0"/>
                </a:cubicBezTo>
                <a:cubicBezTo>
                  <a:pt x="1877849" y="0"/>
                  <a:pt x="1902214" y="23504"/>
                  <a:pt x="1902214" y="52497"/>
                </a:cubicBezTo>
                <a:close/>
                <a:moveTo>
                  <a:pt x="2099064" y="2695308"/>
                </a:moveTo>
                <a:cubicBezTo>
                  <a:pt x="2099064" y="2724301"/>
                  <a:pt x="2074699" y="2747805"/>
                  <a:pt x="2044643" y="2747805"/>
                </a:cubicBezTo>
                <a:cubicBezTo>
                  <a:pt x="2014587" y="2747805"/>
                  <a:pt x="1990222" y="2724301"/>
                  <a:pt x="1990222" y="2695308"/>
                </a:cubicBezTo>
                <a:cubicBezTo>
                  <a:pt x="1990222" y="2666315"/>
                  <a:pt x="2014587" y="2642811"/>
                  <a:pt x="2044643" y="2642811"/>
                </a:cubicBezTo>
                <a:cubicBezTo>
                  <a:pt x="2074699" y="2642811"/>
                  <a:pt x="2099064" y="2666315"/>
                  <a:pt x="2099064" y="2695308"/>
                </a:cubicBezTo>
                <a:close/>
                <a:moveTo>
                  <a:pt x="2099064" y="2519841"/>
                </a:moveTo>
                <a:cubicBezTo>
                  <a:pt x="2099064" y="2548834"/>
                  <a:pt x="2074699" y="2572338"/>
                  <a:pt x="2044643" y="2572338"/>
                </a:cubicBezTo>
                <a:cubicBezTo>
                  <a:pt x="2014587" y="2572338"/>
                  <a:pt x="1990222" y="2548834"/>
                  <a:pt x="1990222" y="2519841"/>
                </a:cubicBezTo>
                <a:cubicBezTo>
                  <a:pt x="1990222" y="2490848"/>
                  <a:pt x="2014587" y="2467344"/>
                  <a:pt x="2044643" y="2467344"/>
                </a:cubicBezTo>
                <a:cubicBezTo>
                  <a:pt x="2074699" y="2467344"/>
                  <a:pt x="2099064" y="2490848"/>
                  <a:pt x="2099064" y="2519841"/>
                </a:cubicBezTo>
                <a:close/>
                <a:moveTo>
                  <a:pt x="2099064" y="2344374"/>
                </a:moveTo>
                <a:cubicBezTo>
                  <a:pt x="2099064" y="2373367"/>
                  <a:pt x="2074699" y="2396871"/>
                  <a:pt x="2044643" y="2396871"/>
                </a:cubicBezTo>
                <a:cubicBezTo>
                  <a:pt x="2014587" y="2396871"/>
                  <a:pt x="1990222" y="2373367"/>
                  <a:pt x="1990222" y="2344374"/>
                </a:cubicBezTo>
                <a:cubicBezTo>
                  <a:pt x="1990222" y="2315381"/>
                  <a:pt x="2014587" y="2291877"/>
                  <a:pt x="2044643" y="2291877"/>
                </a:cubicBezTo>
                <a:cubicBezTo>
                  <a:pt x="2074699" y="2291877"/>
                  <a:pt x="2099064" y="2315381"/>
                  <a:pt x="2099064" y="2344374"/>
                </a:cubicBezTo>
                <a:close/>
                <a:moveTo>
                  <a:pt x="2099064" y="2168907"/>
                </a:moveTo>
                <a:cubicBezTo>
                  <a:pt x="2099064" y="2197900"/>
                  <a:pt x="2074699" y="2221404"/>
                  <a:pt x="2044643" y="2221404"/>
                </a:cubicBezTo>
                <a:cubicBezTo>
                  <a:pt x="2014587" y="2221404"/>
                  <a:pt x="1990222" y="2197900"/>
                  <a:pt x="1990222" y="2168907"/>
                </a:cubicBezTo>
                <a:cubicBezTo>
                  <a:pt x="1990222" y="2139914"/>
                  <a:pt x="2014587" y="2116410"/>
                  <a:pt x="2044643" y="2116410"/>
                </a:cubicBezTo>
                <a:cubicBezTo>
                  <a:pt x="2074699" y="2116410"/>
                  <a:pt x="2099064" y="2139914"/>
                  <a:pt x="2099064" y="2168907"/>
                </a:cubicBezTo>
                <a:close/>
                <a:moveTo>
                  <a:pt x="2099064" y="1989838"/>
                </a:moveTo>
                <a:cubicBezTo>
                  <a:pt x="2099064" y="2018831"/>
                  <a:pt x="2074699" y="2042335"/>
                  <a:pt x="2044643" y="2042335"/>
                </a:cubicBezTo>
                <a:cubicBezTo>
                  <a:pt x="2014587" y="2042335"/>
                  <a:pt x="1990222" y="2018831"/>
                  <a:pt x="1990222" y="1989838"/>
                </a:cubicBezTo>
                <a:cubicBezTo>
                  <a:pt x="1990222" y="1960845"/>
                  <a:pt x="2014587" y="1937341"/>
                  <a:pt x="2044643" y="1937341"/>
                </a:cubicBezTo>
                <a:cubicBezTo>
                  <a:pt x="2074699" y="1937341"/>
                  <a:pt x="2099064" y="1960845"/>
                  <a:pt x="2099064" y="1989838"/>
                </a:cubicBezTo>
                <a:close/>
                <a:moveTo>
                  <a:pt x="2099064" y="1814371"/>
                </a:moveTo>
                <a:cubicBezTo>
                  <a:pt x="2099064" y="1843364"/>
                  <a:pt x="2074699" y="1866868"/>
                  <a:pt x="2044643" y="1866868"/>
                </a:cubicBezTo>
                <a:cubicBezTo>
                  <a:pt x="2014587" y="1866868"/>
                  <a:pt x="1990222" y="1843364"/>
                  <a:pt x="1990222" y="1814371"/>
                </a:cubicBezTo>
                <a:cubicBezTo>
                  <a:pt x="1990222" y="1785378"/>
                  <a:pt x="2014587" y="1761874"/>
                  <a:pt x="2044643" y="1761874"/>
                </a:cubicBezTo>
                <a:cubicBezTo>
                  <a:pt x="2074699" y="1761874"/>
                  <a:pt x="2099064" y="1785378"/>
                  <a:pt x="2099064" y="1814371"/>
                </a:cubicBezTo>
                <a:close/>
                <a:moveTo>
                  <a:pt x="2099064" y="1638904"/>
                </a:moveTo>
                <a:cubicBezTo>
                  <a:pt x="2099064" y="1667897"/>
                  <a:pt x="2074699" y="1691401"/>
                  <a:pt x="2044643" y="1691401"/>
                </a:cubicBezTo>
                <a:cubicBezTo>
                  <a:pt x="2014587" y="1691401"/>
                  <a:pt x="1990222" y="1667897"/>
                  <a:pt x="1990222" y="1638904"/>
                </a:cubicBezTo>
                <a:cubicBezTo>
                  <a:pt x="1990222" y="1609911"/>
                  <a:pt x="2014587" y="1586407"/>
                  <a:pt x="2044643" y="1586407"/>
                </a:cubicBezTo>
                <a:cubicBezTo>
                  <a:pt x="2074699" y="1586407"/>
                  <a:pt x="2099064" y="1609911"/>
                  <a:pt x="2099064" y="1638904"/>
                </a:cubicBezTo>
                <a:close/>
                <a:moveTo>
                  <a:pt x="2099064" y="1463437"/>
                </a:moveTo>
                <a:cubicBezTo>
                  <a:pt x="2099064" y="1492430"/>
                  <a:pt x="2074699" y="1515934"/>
                  <a:pt x="2044643" y="1515934"/>
                </a:cubicBezTo>
                <a:cubicBezTo>
                  <a:pt x="2014587" y="1515934"/>
                  <a:pt x="1990222" y="1492430"/>
                  <a:pt x="1990222" y="1463437"/>
                </a:cubicBezTo>
                <a:cubicBezTo>
                  <a:pt x="1990222" y="1434444"/>
                  <a:pt x="2014587" y="1410940"/>
                  <a:pt x="2044643" y="1410940"/>
                </a:cubicBezTo>
                <a:cubicBezTo>
                  <a:pt x="2074699" y="1410940"/>
                  <a:pt x="2099064" y="1434444"/>
                  <a:pt x="2099064" y="1463437"/>
                </a:cubicBezTo>
                <a:close/>
                <a:moveTo>
                  <a:pt x="2099064" y="1284368"/>
                </a:moveTo>
                <a:cubicBezTo>
                  <a:pt x="2099064" y="1313361"/>
                  <a:pt x="2074699" y="1336865"/>
                  <a:pt x="2044643" y="1336865"/>
                </a:cubicBezTo>
                <a:cubicBezTo>
                  <a:pt x="2014587" y="1336865"/>
                  <a:pt x="1990222" y="1313361"/>
                  <a:pt x="1990222" y="1284368"/>
                </a:cubicBezTo>
                <a:cubicBezTo>
                  <a:pt x="1990222" y="1255375"/>
                  <a:pt x="2014587" y="1231871"/>
                  <a:pt x="2044643" y="1231871"/>
                </a:cubicBezTo>
                <a:cubicBezTo>
                  <a:pt x="2074699" y="1231871"/>
                  <a:pt x="2099064" y="1255375"/>
                  <a:pt x="2099064" y="1284368"/>
                </a:cubicBezTo>
                <a:close/>
                <a:moveTo>
                  <a:pt x="2099064" y="1108901"/>
                </a:moveTo>
                <a:cubicBezTo>
                  <a:pt x="2099064" y="1137894"/>
                  <a:pt x="2074699" y="1161398"/>
                  <a:pt x="2044643" y="1161398"/>
                </a:cubicBezTo>
                <a:cubicBezTo>
                  <a:pt x="2014587" y="1161398"/>
                  <a:pt x="1990222" y="1137894"/>
                  <a:pt x="1990222" y="1108901"/>
                </a:cubicBezTo>
                <a:cubicBezTo>
                  <a:pt x="1990222" y="1079908"/>
                  <a:pt x="2014587" y="1056404"/>
                  <a:pt x="2044643" y="1056404"/>
                </a:cubicBezTo>
                <a:cubicBezTo>
                  <a:pt x="2074699" y="1056404"/>
                  <a:pt x="2099064" y="1079908"/>
                  <a:pt x="2099064" y="1108901"/>
                </a:cubicBezTo>
                <a:close/>
                <a:moveTo>
                  <a:pt x="2099064" y="933434"/>
                </a:moveTo>
                <a:cubicBezTo>
                  <a:pt x="2099064" y="962427"/>
                  <a:pt x="2074699" y="985931"/>
                  <a:pt x="2044643" y="985931"/>
                </a:cubicBezTo>
                <a:cubicBezTo>
                  <a:pt x="2014587" y="985931"/>
                  <a:pt x="1990222" y="962427"/>
                  <a:pt x="1990222" y="933434"/>
                </a:cubicBezTo>
                <a:cubicBezTo>
                  <a:pt x="1990222" y="904441"/>
                  <a:pt x="2014587" y="880937"/>
                  <a:pt x="2044643" y="880937"/>
                </a:cubicBezTo>
                <a:cubicBezTo>
                  <a:pt x="2074699" y="880937"/>
                  <a:pt x="2099064" y="904441"/>
                  <a:pt x="2099064" y="933434"/>
                </a:cubicBezTo>
                <a:close/>
                <a:moveTo>
                  <a:pt x="2099064" y="757967"/>
                </a:moveTo>
                <a:cubicBezTo>
                  <a:pt x="2099064" y="786960"/>
                  <a:pt x="2074699" y="810464"/>
                  <a:pt x="2044643" y="810464"/>
                </a:cubicBezTo>
                <a:cubicBezTo>
                  <a:pt x="2014587" y="810464"/>
                  <a:pt x="1990222" y="786960"/>
                  <a:pt x="1990222" y="757967"/>
                </a:cubicBezTo>
                <a:cubicBezTo>
                  <a:pt x="1990222" y="728974"/>
                  <a:pt x="2014587" y="705470"/>
                  <a:pt x="2044643" y="705470"/>
                </a:cubicBezTo>
                <a:cubicBezTo>
                  <a:pt x="2074699" y="705470"/>
                  <a:pt x="2099064" y="728974"/>
                  <a:pt x="2099064" y="757967"/>
                </a:cubicBezTo>
                <a:close/>
                <a:moveTo>
                  <a:pt x="2099064" y="578898"/>
                </a:moveTo>
                <a:cubicBezTo>
                  <a:pt x="2099064" y="607891"/>
                  <a:pt x="2074699" y="631395"/>
                  <a:pt x="2044643" y="631395"/>
                </a:cubicBezTo>
                <a:cubicBezTo>
                  <a:pt x="2014587" y="631395"/>
                  <a:pt x="1990222" y="607891"/>
                  <a:pt x="1990222" y="578898"/>
                </a:cubicBezTo>
                <a:cubicBezTo>
                  <a:pt x="1990222" y="549905"/>
                  <a:pt x="2014587" y="526401"/>
                  <a:pt x="2044643" y="526401"/>
                </a:cubicBezTo>
                <a:cubicBezTo>
                  <a:pt x="2074699" y="526401"/>
                  <a:pt x="2099064" y="549905"/>
                  <a:pt x="2099064" y="578898"/>
                </a:cubicBezTo>
                <a:close/>
                <a:moveTo>
                  <a:pt x="2099064" y="403431"/>
                </a:moveTo>
                <a:cubicBezTo>
                  <a:pt x="2099064" y="432424"/>
                  <a:pt x="2074699" y="455928"/>
                  <a:pt x="2044643" y="455928"/>
                </a:cubicBezTo>
                <a:cubicBezTo>
                  <a:pt x="2014587" y="455928"/>
                  <a:pt x="1990222" y="432424"/>
                  <a:pt x="1990222" y="403431"/>
                </a:cubicBezTo>
                <a:cubicBezTo>
                  <a:pt x="1990222" y="374438"/>
                  <a:pt x="2014587" y="350934"/>
                  <a:pt x="2044643" y="350934"/>
                </a:cubicBezTo>
                <a:cubicBezTo>
                  <a:pt x="2074699" y="350934"/>
                  <a:pt x="2099064" y="374438"/>
                  <a:pt x="2099064" y="403431"/>
                </a:cubicBezTo>
                <a:close/>
                <a:moveTo>
                  <a:pt x="2099064" y="227964"/>
                </a:moveTo>
                <a:cubicBezTo>
                  <a:pt x="2099064" y="256957"/>
                  <a:pt x="2074699" y="280461"/>
                  <a:pt x="2044643" y="280461"/>
                </a:cubicBezTo>
                <a:cubicBezTo>
                  <a:pt x="2014587" y="280461"/>
                  <a:pt x="1990222" y="256957"/>
                  <a:pt x="1990222" y="227964"/>
                </a:cubicBezTo>
                <a:cubicBezTo>
                  <a:pt x="1990222" y="198971"/>
                  <a:pt x="2014587" y="175467"/>
                  <a:pt x="2044643" y="175467"/>
                </a:cubicBezTo>
                <a:cubicBezTo>
                  <a:pt x="2074699" y="175467"/>
                  <a:pt x="2099064" y="198971"/>
                  <a:pt x="2099064" y="227964"/>
                </a:cubicBezTo>
                <a:close/>
                <a:moveTo>
                  <a:pt x="2099064" y="52497"/>
                </a:moveTo>
                <a:cubicBezTo>
                  <a:pt x="2099064" y="81490"/>
                  <a:pt x="2074699" y="104994"/>
                  <a:pt x="2044643" y="104994"/>
                </a:cubicBezTo>
                <a:cubicBezTo>
                  <a:pt x="2014587" y="104994"/>
                  <a:pt x="1990222" y="81490"/>
                  <a:pt x="1990222" y="52497"/>
                </a:cubicBezTo>
                <a:cubicBezTo>
                  <a:pt x="1990222" y="23504"/>
                  <a:pt x="2014587" y="0"/>
                  <a:pt x="2044643" y="0"/>
                </a:cubicBezTo>
                <a:cubicBezTo>
                  <a:pt x="2074699" y="0"/>
                  <a:pt x="2099064" y="23504"/>
                  <a:pt x="2099064" y="52497"/>
                </a:cubicBezTo>
                <a:close/>
                <a:moveTo>
                  <a:pt x="2295914" y="2695308"/>
                </a:moveTo>
                <a:cubicBezTo>
                  <a:pt x="2295914" y="2724301"/>
                  <a:pt x="2271549" y="2747805"/>
                  <a:pt x="2241493" y="2747805"/>
                </a:cubicBezTo>
                <a:cubicBezTo>
                  <a:pt x="2211437" y="2747805"/>
                  <a:pt x="2187072" y="2724301"/>
                  <a:pt x="2187072" y="2695308"/>
                </a:cubicBezTo>
                <a:cubicBezTo>
                  <a:pt x="2187072" y="2666315"/>
                  <a:pt x="2211437" y="2642811"/>
                  <a:pt x="2241493" y="2642811"/>
                </a:cubicBezTo>
                <a:cubicBezTo>
                  <a:pt x="2271549" y="2642811"/>
                  <a:pt x="2295914" y="2666315"/>
                  <a:pt x="2295914" y="2695308"/>
                </a:cubicBezTo>
                <a:close/>
                <a:moveTo>
                  <a:pt x="2295914" y="2519841"/>
                </a:moveTo>
                <a:cubicBezTo>
                  <a:pt x="2295914" y="2548834"/>
                  <a:pt x="2271549" y="2572338"/>
                  <a:pt x="2241493" y="2572338"/>
                </a:cubicBezTo>
                <a:cubicBezTo>
                  <a:pt x="2211437" y="2572338"/>
                  <a:pt x="2187072" y="2548834"/>
                  <a:pt x="2187072" y="2519841"/>
                </a:cubicBezTo>
                <a:cubicBezTo>
                  <a:pt x="2187072" y="2490848"/>
                  <a:pt x="2211437" y="2467344"/>
                  <a:pt x="2241493" y="2467344"/>
                </a:cubicBezTo>
                <a:cubicBezTo>
                  <a:pt x="2271549" y="2467344"/>
                  <a:pt x="2295914" y="2490848"/>
                  <a:pt x="2295914" y="2519841"/>
                </a:cubicBezTo>
                <a:close/>
                <a:moveTo>
                  <a:pt x="2295914" y="2344374"/>
                </a:moveTo>
                <a:cubicBezTo>
                  <a:pt x="2295914" y="2373367"/>
                  <a:pt x="2271549" y="2396871"/>
                  <a:pt x="2241493" y="2396871"/>
                </a:cubicBezTo>
                <a:cubicBezTo>
                  <a:pt x="2211437" y="2396871"/>
                  <a:pt x="2187072" y="2373367"/>
                  <a:pt x="2187072" y="2344374"/>
                </a:cubicBezTo>
                <a:cubicBezTo>
                  <a:pt x="2187072" y="2315381"/>
                  <a:pt x="2211437" y="2291877"/>
                  <a:pt x="2241493" y="2291877"/>
                </a:cubicBezTo>
                <a:cubicBezTo>
                  <a:pt x="2271549" y="2291877"/>
                  <a:pt x="2295914" y="2315381"/>
                  <a:pt x="2295914" y="2344374"/>
                </a:cubicBezTo>
                <a:close/>
                <a:moveTo>
                  <a:pt x="2295914" y="2168907"/>
                </a:moveTo>
                <a:cubicBezTo>
                  <a:pt x="2295914" y="2197900"/>
                  <a:pt x="2271549" y="2221404"/>
                  <a:pt x="2241493" y="2221404"/>
                </a:cubicBezTo>
                <a:cubicBezTo>
                  <a:pt x="2211437" y="2221404"/>
                  <a:pt x="2187072" y="2197900"/>
                  <a:pt x="2187072" y="2168907"/>
                </a:cubicBezTo>
                <a:cubicBezTo>
                  <a:pt x="2187072" y="2139914"/>
                  <a:pt x="2211437" y="2116410"/>
                  <a:pt x="2241493" y="2116410"/>
                </a:cubicBezTo>
                <a:cubicBezTo>
                  <a:pt x="2271549" y="2116410"/>
                  <a:pt x="2295914" y="2139914"/>
                  <a:pt x="2295914" y="2168907"/>
                </a:cubicBezTo>
                <a:close/>
                <a:moveTo>
                  <a:pt x="2295914" y="1989838"/>
                </a:moveTo>
                <a:cubicBezTo>
                  <a:pt x="2295914" y="2018831"/>
                  <a:pt x="2271549" y="2042335"/>
                  <a:pt x="2241493" y="2042335"/>
                </a:cubicBezTo>
                <a:cubicBezTo>
                  <a:pt x="2211437" y="2042335"/>
                  <a:pt x="2187072" y="2018831"/>
                  <a:pt x="2187072" y="1989838"/>
                </a:cubicBezTo>
                <a:cubicBezTo>
                  <a:pt x="2187072" y="1960845"/>
                  <a:pt x="2211437" y="1937341"/>
                  <a:pt x="2241493" y="1937341"/>
                </a:cubicBezTo>
                <a:cubicBezTo>
                  <a:pt x="2271549" y="1937341"/>
                  <a:pt x="2295914" y="1960845"/>
                  <a:pt x="2295914" y="1989838"/>
                </a:cubicBezTo>
                <a:close/>
                <a:moveTo>
                  <a:pt x="2295914" y="1814371"/>
                </a:moveTo>
                <a:cubicBezTo>
                  <a:pt x="2295914" y="1843364"/>
                  <a:pt x="2271549" y="1866868"/>
                  <a:pt x="2241493" y="1866868"/>
                </a:cubicBezTo>
                <a:cubicBezTo>
                  <a:pt x="2211437" y="1866868"/>
                  <a:pt x="2187072" y="1843364"/>
                  <a:pt x="2187072" y="1814371"/>
                </a:cubicBezTo>
                <a:cubicBezTo>
                  <a:pt x="2187072" y="1785378"/>
                  <a:pt x="2211437" y="1761874"/>
                  <a:pt x="2241493" y="1761874"/>
                </a:cubicBezTo>
                <a:cubicBezTo>
                  <a:pt x="2271549" y="1761874"/>
                  <a:pt x="2295914" y="1785378"/>
                  <a:pt x="2295914" y="1814371"/>
                </a:cubicBezTo>
                <a:close/>
                <a:moveTo>
                  <a:pt x="2295914" y="1638904"/>
                </a:moveTo>
                <a:cubicBezTo>
                  <a:pt x="2295914" y="1667897"/>
                  <a:pt x="2271549" y="1691401"/>
                  <a:pt x="2241493" y="1691401"/>
                </a:cubicBezTo>
                <a:cubicBezTo>
                  <a:pt x="2211437" y="1691401"/>
                  <a:pt x="2187072" y="1667897"/>
                  <a:pt x="2187072" y="1638904"/>
                </a:cubicBezTo>
                <a:cubicBezTo>
                  <a:pt x="2187072" y="1609911"/>
                  <a:pt x="2211437" y="1586407"/>
                  <a:pt x="2241493" y="1586407"/>
                </a:cubicBezTo>
                <a:cubicBezTo>
                  <a:pt x="2271549" y="1586407"/>
                  <a:pt x="2295914" y="1609911"/>
                  <a:pt x="2295914" y="1638904"/>
                </a:cubicBezTo>
                <a:close/>
                <a:moveTo>
                  <a:pt x="2295914" y="1463437"/>
                </a:moveTo>
                <a:cubicBezTo>
                  <a:pt x="2295914" y="1492430"/>
                  <a:pt x="2271549" y="1515934"/>
                  <a:pt x="2241493" y="1515934"/>
                </a:cubicBezTo>
                <a:cubicBezTo>
                  <a:pt x="2211437" y="1515934"/>
                  <a:pt x="2187072" y="1492430"/>
                  <a:pt x="2187072" y="1463437"/>
                </a:cubicBezTo>
                <a:cubicBezTo>
                  <a:pt x="2187072" y="1434444"/>
                  <a:pt x="2211437" y="1410940"/>
                  <a:pt x="2241493" y="1410940"/>
                </a:cubicBezTo>
                <a:cubicBezTo>
                  <a:pt x="2271549" y="1410940"/>
                  <a:pt x="2295914" y="1434444"/>
                  <a:pt x="2295914" y="1463437"/>
                </a:cubicBezTo>
                <a:close/>
                <a:moveTo>
                  <a:pt x="2295914" y="1284368"/>
                </a:moveTo>
                <a:cubicBezTo>
                  <a:pt x="2295914" y="1313361"/>
                  <a:pt x="2271549" y="1336865"/>
                  <a:pt x="2241493" y="1336865"/>
                </a:cubicBezTo>
                <a:cubicBezTo>
                  <a:pt x="2211437" y="1336865"/>
                  <a:pt x="2187072" y="1313361"/>
                  <a:pt x="2187072" y="1284368"/>
                </a:cubicBezTo>
                <a:cubicBezTo>
                  <a:pt x="2187072" y="1255375"/>
                  <a:pt x="2211437" y="1231871"/>
                  <a:pt x="2241493" y="1231871"/>
                </a:cubicBezTo>
                <a:cubicBezTo>
                  <a:pt x="2271549" y="1231871"/>
                  <a:pt x="2295914" y="1255375"/>
                  <a:pt x="2295914" y="1284368"/>
                </a:cubicBezTo>
                <a:close/>
                <a:moveTo>
                  <a:pt x="2295914" y="1108901"/>
                </a:moveTo>
                <a:cubicBezTo>
                  <a:pt x="2295914" y="1137894"/>
                  <a:pt x="2271549" y="1161398"/>
                  <a:pt x="2241493" y="1161398"/>
                </a:cubicBezTo>
                <a:cubicBezTo>
                  <a:pt x="2211437" y="1161398"/>
                  <a:pt x="2187072" y="1137894"/>
                  <a:pt x="2187072" y="1108901"/>
                </a:cubicBezTo>
                <a:cubicBezTo>
                  <a:pt x="2187072" y="1079908"/>
                  <a:pt x="2211437" y="1056404"/>
                  <a:pt x="2241493" y="1056404"/>
                </a:cubicBezTo>
                <a:cubicBezTo>
                  <a:pt x="2271549" y="1056404"/>
                  <a:pt x="2295914" y="1079908"/>
                  <a:pt x="2295914" y="1108901"/>
                </a:cubicBezTo>
                <a:close/>
                <a:moveTo>
                  <a:pt x="2295914" y="933434"/>
                </a:moveTo>
                <a:cubicBezTo>
                  <a:pt x="2295914" y="962427"/>
                  <a:pt x="2271549" y="985931"/>
                  <a:pt x="2241493" y="985931"/>
                </a:cubicBezTo>
                <a:cubicBezTo>
                  <a:pt x="2211437" y="985931"/>
                  <a:pt x="2187072" y="962427"/>
                  <a:pt x="2187072" y="933434"/>
                </a:cubicBezTo>
                <a:cubicBezTo>
                  <a:pt x="2187072" y="904441"/>
                  <a:pt x="2211437" y="880937"/>
                  <a:pt x="2241493" y="880937"/>
                </a:cubicBezTo>
                <a:cubicBezTo>
                  <a:pt x="2271549" y="880937"/>
                  <a:pt x="2295914" y="904441"/>
                  <a:pt x="2295914" y="933434"/>
                </a:cubicBezTo>
                <a:close/>
                <a:moveTo>
                  <a:pt x="2295914" y="757967"/>
                </a:moveTo>
                <a:cubicBezTo>
                  <a:pt x="2295914" y="786960"/>
                  <a:pt x="2271549" y="810464"/>
                  <a:pt x="2241493" y="810464"/>
                </a:cubicBezTo>
                <a:cubicBezTo>
                  <a:pt x="2211437" y="810464"/>
                  <a:pt x="2187072" y="786960"/>
                  <a:pt x="2187072" y="757967"/>
                </a:cubicBezTo>
                <a:cubicBezTo>
                  <a:pt x="2187072" y="728974"/>
                  <a:pt x="2211437" y="705470"/>
                  <a:pt x="2241493" y="705470"/>
                </a:cubicBezTo>
                <a:cubicBezTo>
                  <a:pt x="2271549" y="705470"/>
                  <a:pt x="2295914" y="728974"/>
                  <a:pt x="2295914" y="757967"/>
                </a:cubicBezTo>
                <a:close/>
                <a:moveTo>
                  <a:pt x="2295914" y="578898"/>
                </a:moveTo>
                <a:cubicBezTo>
                  <a:pt x="2295914" y="607891"/>
                  <a:pt x="2271549" y="631395"/>
                  <a:pt x="2241493" y="631395"/>
                </a:cubicBezTo>
                <a:cubicBezTo>
                  <a:pt x="2211437" y="631395"/>
                  <a:pt x="2187072" y="607891"/>
                  <a:pt x="2187072" y="578898"/>
                </a:cubicBezTo>
                <a:cubicBezTo>
                  <a:pt x="2187072" y="549905"/>
                  <a:pt x="2211437" y="526401"/>
                  <a:pt x="2241493" y="526401"/>
                </a:cubicBezTo>
                <a:cubicBezTo>
                  <a:pt x="2271549" y="526401"/>
                  <a:pt x="2295914" y="549905"/>
                  <a:pt x="2295914" y="578898"/>
                </a:cubicBezTo>
                <a:close/>
                <a:moveTo>
                  <a:pt x="2295914" y="403431"/>
                </a:moveTo>
                <a:cubicBezTo>
                  <a:pt x="2295914" y="432424"/>
                  <a:pt x="2271549" y="455928"/>
                  <a:pt x="2241493" y="455928"/>
                </a:cubicBezTo>
                <a:cubicBezTo>
                  <a:pt x="2211437" y="455928"/>
                  <a:pt x="2187072" y="432424"/>
                  <a:pt x="2187072" y="403431"/>
                </a:cubicBezTo>
                <a:cubicBezTo>
                  <a:pt x="2187072" y="374438"/>
                  <a:pt x="2211437" y="350934"/>
                  <a:pt x="2241493" y="350934"/>
                </a:cubicBezTo>
                <a:cubicBezTo>
                  <a:pt x="2271549" y="350934"/>
                  <a:pt x="2295914" y="374438"/>
                  <a:pt x="2295914" y="403431"/>
                </a:cubicBezTo>
                <a:close/>
                <a:moveTo>
                  <a:pt x="2295914" y="227964"/>
                </a:moveTo>
                <a:cubicBezTo>
                  <a:pt x="2295914" y="256957"/>
                  <a:pt x="2271549" y="280461"/>
                  <a:pt x="2241493" y="280461"/>
                </a:cubicBezTo>
                <a:cubicBezTo>
                  <a:pt x="2211437" y="280461"/>
                  <a:pt x="2187072" y="256957"/>
                  <a:pt x="2187072" y="227964"/>
                </a:cubicBezTo>
                <a:cubicBezTo>
                  <a:pt x="2187072" y="198971"/>
                  <a:pt x="2211437" y="175467"/>
                  <a:pt x="2241493" y="175467"/>
                </a:cubicBezTo>
                <a:cubicBezTo>
                  <a:pt x="2271549" y="175467"/>
                  <a:pt x="2295914" y="198971"/>
                  <a:pt x="2295914" y="227964"/>
                </a:cubicBezTo>
                <a:close/>
                <a:moveTo>
                  <a:pt x="2295914" y="52497"/>
                </a:moveTo>
                <a:cubicBezTo>
                  <a:pt x="2295914" y="81490"/>
                  <a:pt x="2271549" y="104994"/>
                  <a:pt x="2241493" y="104994"/>
                </a:cubicBezTo>
                <a:cubicBezTo>
                  <a:pt x="2211437" y="104994"/>
                  <a:pt x="2187072" y="81490"/>
                  <a:pt x="2187072" y="52497"/>
                </a:cubicBezTo>
                <a:cubicBezTo>
                  <a:pt x="2187072" y="23504"/>
                  <a:pt x="2211437" y="0"/>
                  <a:pt x="2241493" y="0"/>
                </a:cubicBezTo>
                <a:cubicBezTo>
                  <a:pt x="2271549" y="0"/>
                  <a:pt x="2295914" y="23504"/>
                  <a:pt x="2295914" y="52497"/>
                </a:cubicBezTo>
                <a:close/>
              </a:path>
            </a:pathLst>
          </a:custGeom>
          <a:gradFill flip="none" rotWithShape="1">
            <a:gsLst>
              <a:gs pos="40000">
                <a:srgbClr val="ECF8F9"/>
              </a:gs>
              <a:gs pos="0">
                <a:schemeClr val="bg1"/>
              </a:gs>
              <a:gs pos="79000">
                <a:srgbClr val="C9EDEC"/>
              </a:gs>
              <a:gs pos="100000">
                <a:srgbClr val="A3E2E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967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53453" y="4653077"/>
            <a:ext cx="6186282" cy="3613387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13800" spc="300" baseline="0">
                <a:solidFill>
                  <a:srgbClr val="319DB6"/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8219061" y="12310945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r" rtl="0">
              <a:buNone/>
              <a:defRPr sz="3600" b="0">
                <a:solidFill>
                  <a:srgbClr val="319DB6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962526" y="9086937"/>
            <a:ext cx="8775862" cy="817514"/>
          </a:xfrm>
          <a:prstGeom prst="rect">
            <a:avLst/>
          </a:prstGeom>
        </p:spPr>
        <p:txBody>
          <a:bodyPr/>
          <a:lstStyle>
            <a:lvl1pPr marL="0" indent="0" algn="ctr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2306075" y="12224363"/>
            <a:ext cx="663625" cy="665856"/>
            <a:chOff x="3698858" y="3069125"/>
            <a:chExt cx="3452267" cy="3555634"/>
          </a:xfrm>
        </p:grpSpPr>
        <p:sp>
          <p:nvSpPr>
            <p:cNvPr id="8" name="Oval 7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9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10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1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rgbClr val="319D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2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solidFill>
                <a:srgbClr val="319DB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13" name="Group 12"/>
          <p:cNvGrpSpPr/>
          <p:nvPr userDrawn="1"/>
        </p:nvGrpSpPr>
        <p:grpSpPr>
          <a:xfrm>
            <a:off x="11539274" y="12245352"/>
            <a:ext cx="654399" cy="656599"/>
            <a:chOff x="13361958" y="9383033"/>
            <a:chExt cx="4205130" cy="4331037"/>
          </a:xfrm>
        </p:grpSpPr>
        <p:sp>
          <p:nvSpPr>
            <p:cNvPr id="14" name="Oval 13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1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5249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Rectangle 368"/>
          <p:cNvSpPr/>
          <p:nvPr userDrawn="1"/>
        </p:nvSpPr>
        <p:spPr>
          <a:xfrm>
            <a:off x="0" y="0"/>
            <a:ext cx="13320713" cy="13320713"/>
          </a:xfrm>
          <a:prstGeom prst="rect">
            <a:avLst/>
          </a:prstGeom>
          <a:solidFill>
            <a:srgbClr val="A8E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Freeform 21"/>
          <p:cNvSpPr/>
          <p:nvPr userDrawn="1"/>
        </p:nvSpPr>
        <p:spPr>
          <a:xfrm>
            <a:off x="-28336" y="-11980"/>
            <a:ext cx="7583080" cy="5706202"/>
          </a:xfrm>
          <a:custGeom>
            <a:avLst/>
            <a:gdLst>
              <a:gd name="connsiteX0" fmla="*/ 0 w 7583080"/>
              <a:gd name="connsiteY0" fmla="*/ 0 h 5706202"/>
              <a:gd name="connsiteX1" fmla="*/ 7148743 w 7583080"/>
              <a:gd name="connsiteY1" fmla="*/ 0 h 5706202"/>
              <a:gd name="connsiteX2" fmla="*/ 7173877 w 7583080"/>
              <a:gd name="connsiteY2" fmla="*/ 46688 h 5706202"/>
              <a:gd name="connsiteX3" fmla="*/ 7583080 w 7583080"/>
              <a:gd name="connsiteY3" fmla="*/ 1758277 h 5706202"/>
              <a:gd name="connsiteX4" fmla="*/ 3433399 w 7583080"/>
              <a:gd name="connsiteY4" fmla="*/ 5706202 h 5706202"/>
              <a:gd name="connsiteX5" fmla="*/ 231303 w 7583080"/>
              <a:gd name="connsiteY5" fmla="*/ 4269524 h 5706202"/>
              <a:gd name="connsiteX6" fmla="*/ 0 w 7583080"/>
              <a:gd name="connsiteY6" fmla="*/ 3975245 h 5706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83080" h="5706202">
                <a:moveTo>
                  <a:pt x="0" y="0"/>
                </a:moveTo>
                <a:lnTo>
                  <a:pt x="7148743" y="0"/>
                </a:lnTo>
                <a:lnTo>
                  <a:pt x="7173877" y="46688"/>
                </a:lnTo>
                <a:cubicBezTo>
                  <a:pt x="7436119" y="564470"/>
                  <a:pt x="7583080" y="1145046"/>
                  <a:pt x="7583080" y="1758277"/>
                </a:cubicBezTo>
                <a:cubicBezTo>
                  <a:pt x="7583080" y="3938656"/>
                  <a:pt x="5725205" y="5706202"/>
                  <a:pt x="3433399" y="5706202"/>
                </a:cubicBezTo>
                <a:cubicBezTo>
                  <a:pt x="2144258" y="5706202"/>
                  <a:pt x="992416" y="5146940"/>
                  <a:pt x="231303" y="4269524"/>
                </a:cubicBezTo>
                <a:lnTo>
                  <a:pt x="0" y="3975245"/>
                </a:ln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D23C1A-BE80-4BAB-9EFD-3E2A28811B74}"/>
              </a:ext>
            </a:extLst>
          </p:cNvPr>
          <p:cNvSpPr/>
          <p:nvPr userDrawn="1"/>
        </p:nvSpPr>
        <p:spPr>
          <a:xfrm>
            <a:off x="2441287" y="3657600"/>
            <a:ext cx="10879426" cy="4870689"/>
          </a:xfrm>
          <a:prstGeom prst="rect">
            <a:avLst/>
          </a:prstGeom>
          <a:solidFill>
            <a:srgbClr val="319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19" name="Picture Placeholder 495"/>
          <p:cNvSpPr>
            <a:spLocks noGrp="1"/>
          </p:cNvSpPr>
          <p:nvPr>
            <p:ph type="pic" sz="quarter" idx="10"/>
          </p:nvPr>
        </p:nvSpPr>
        <p:spPr>
          <a:xfrm>
            <a:off x="-957837" y="2107317"/>
            <a:ext cx="8958642" cy="910647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526751" y="1552971"/>
            <a:ext cx="10214770" cy="10214770"/>
            <a:chOff x="-764750" y="-19050"/>
            <a:chExt cx="5181600" cy="5181600"/>
          </a:xfrm>
        </p:grpSpPr>
        <p:sp>
          <p:nvSpPr>
            <p:cNvPr id="4" name="Google Shape;4713;p45"/>
            <p:cNvSpPr/>
            <p:nvPr userDrawn="1"/>
          </p:nvSpPr>
          <p:spPr>
            <a:xfrm flipH="1">
              <a:off x="-764750" y="-19050"/>
              <a:ext cx="5181600" cy="5181600"/>
            </a:xfrm>
            <a:prstGeom prst="ellipse">
              <a:avLst/>
            </a:prstGeom>
            <a:noFill/>
            <a:ln w="1143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4714;p45"/>
            <p:cNvGrpSpPr/>
            <p:nvPr userDrawn="1"/>
          </p:nvGrpSpPr>
          <p:grpSpPr>
            <a:xfrm>
              <a:off x="2986989" y="3800288"/>
              <a:ext cx="1081271" cy="1081271"/>
              <a:chOff x="5746350" y="3701100"/>
              <a:chExt cx="560825" cy="560825"/>
            </a:xfrm>
          </p:grpSpPr>
          <p:sp>
            <p:nvSpPr>
              <p:cNvPr id="6" name="Google Shape;4715;p45"/>
              <p:cNvSpPr/>
              <p:nvPr/>
            </p:nvSpPr>
            <p:spPr>
              <a:xfrm>
                <a:off x="5746350" y="3701100"/>
                <a:ext cx="110950" cy="11172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69" extrusionOk="0">
                    <a:moveTo>
                      <a:pt x="2037" y="1"/>
                    </a:moveTo>
                    <a:lnTo>
                      <a:pt x="0" y="2037"/>
                    </a:lnTo>
                    <a:lnTo>
                      <a:pt x="0" y="4469"/>
                    </a:lnTo>
                    <a:lnTo>
                      <a:pt x="443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4716;p45"/>
              <p:cNvSpPr/>
              <p:nvPr/>
            </p:nvSpPr>
            <p:spPr>
              <a:xfrm>
                <a:off x="5746350" y="3701100"/>
                <a:ext cx="2074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8299" extrusionOk="0">
                    <a:moveTo>
                      <a:pt x="5866" y="1"/>
                    </a:moveTo>
                    <a:lnTo>
                      <a:pt x="0" y="5867"/>
                    </a:lnTo>
                    <a:lnTo>
                      <a:pt x="0" y="8299"/>
                    </a:lnTo>
                    <a:lnTo>
                      <a:pt x="8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4717;p45"/>
              <p:cNvSpPr/>
              <p:nvPr/>
            </p:nvSpPr>
            <p:spPr>
              <a:xfrm>
                <a:off x="5746350" y="3701100"/>
                <a:ext cx="303200" cy="303225"/>
              </a:xfrm>
              <a:custGeom>
                <a:avLst/>
                <a:gdLst/>
                <a:ahLst/>
                <a:cxnLst/>
                <a:rect l="l" t="t" r="r" b="b"/>
                <a:pathLst>
                  <a:path w="12128" h="12129" extrusionOk="0">
                    <a:moveTo>
                      <a:pt x="9696" y="1"/>
                    </a:moveTo>
                    <a:lnTo>
                      <a:pt x="0" y="9697"/>
                    </a:lnTo>
                    <a:lnTo>
                      <a:pt x="0" y="12129"/>
                    </a:lnTo>
                    <a:lnTo>
                      <a:pt x="121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4718;p45"/>
              <p:cNvSpPr/>
              <p:nvPr/>
            </p:nvSpPr>
            <p:spPr>
              <a:xfrm>
                <a:off x="5746350" y="3701100"/>
                <a:ext cx="398950" cy="399725"/>
              </a:xfrm>
              <a:custGeom>
                <a:avLst/>
                <a:gdLst/>
                <a:ahLst/>
                <a:cxnLst/>
                <a:rect l="l" t="t" r="r" b="b"/>
                <a:pathLst>
                  <a:path w="15958" h="15989" extrusionOk="0">
                    <a:moveTo>
                      <a:pt x="13526" y="1"/>
                    </a:moveTo>
                    <a:lnTo>
                      <a:pt x="0" y="13557"/>
                    </a:lnTo>
                    <a:lnTo>
                      <a:pt x="0" y="15989"/>
                    </a:lnTo>
                    <a:lnTo>
                      <a:pt x="159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719;p45"/>
              <p:cNvSpPr/>
              <p:nvPr/>
            </p:nvSpPr>
            <p:spPr>
              <a:xfrm>
                <a:off x="5746350" y="3701100"/>
                <a:ext cx="495475" cy="495475"/>
              </a:xfrm>
              <a:custGeom>
                <a:avLst/>
                <a:gdLst/>
                <a:ahLst/>
                <a:cxnLst/>
                <a:rect l="l" t="t" r="r" b="b"/>
                <a:pathLst>
                  <a:path w="19819" h="19819" extrusionOk="0">
                    <a:moveTo>
                      <a:pt x="17386" y="1"/>
                    </a:moveTo>
                    <a:lnTo>
                      <a:pt x="0" y="17387"/>
                    </a:lnTo>
                    <a:lnTo>
                      <a:pt x="0" y="19819"/>
                    </a:lnTo>
                    <a:lnTo>
                      <a:pt x="19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720;p45"/>
              <p:cNvSpPr/>
              <p:nvPr/>
            </p:nvSpPr>
            <p:spPr>
              <a:xfrm>
                <a:off x="5746350" y="3701100"/>
                <a:ext cx="560825" cy="560825"/>
              </a:xfrm>
              <a:custGeom>
                <a:avLst/>
                <a:gdLst/>
                <a:ahLst/>
                <a:cxnLst/>
                <a:rect l="l" t="t" r="r" b="b"/>
                <a:pathLst>
                  <a:path w="22433" h="22433" extrusionOk="0">
                    <a:moveTo>
                      <a:pt x="21216" y="1"/>
                    </a:moveTo>
                    <a:lnTo>
                      <a:pt x="0" y="21217"/>
                    </a:lnTo>
                    <a:lnTo>
                      <a:pt x="0" y="22433"/>
                    </a:lnTo>
                    <a:lnTo>
                      <a:pt x="1185" y="22433"/>
                    </a:lnTo>
                    <a:lnTo>
                      <a:pt x="22432" y="1217"/>
                    </a:lnTo>
                    <a:lnTo>
                      <a:pt x="224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721;p45"/>
              <p:cNvSpPr/>
              <p:nvPr/>
            </p:nvSpPr>
            <p:spPr>
              <a:xfrm>
                <a:off x="5811700" y="3766450"/>
                <a:ext cx="495475" cy="495475"/>
              </a:xfrm>
              <a:custGeom>
                <a:avLst/>
                <a:gdLst/>
                <a:ahLst/>
                <a:cxnLst/>
                <a:rect l="l" t="t" r="r" b="b"/>
                <a:pathLst>
                  <a:path w="19819" h="19819" extrusionOk="0">
                    <a:moveTo>
                      <a:pt x="19818" y="1"/>
                    </a:moveTo>
                    <a:lnTo>
                      <a:pt x="0" y="19819"/>
                    </a:lnTo>
                    <a:lnTo>
                      <a:pt x="2432" y="19819"/>
                    </a:lnTo>
                    <a:lnTo>
                      <a:pt x="19818" y="2432"/>
                    </a:lnTo>
                    <a:lnTo>
                      <a:pt x="19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722;p45"/>
              <p:cNvSpPr/>
              <p:nvPr/>
            </p:nvSpPr>
            <p:spPr>
              <a:xfrm>
                <a:off x="5907425" y="3862975"/>
                <a:ext cx="399750" cy="398950"/>
              </a:xfrm>
              <a:custGeom>
                <a:avLst/>
                <a:gdLst/>
                <a:ahLst/>
                <a:cxnLst/>
                <a:rect l="l" t="t" r="r" b="b"/>
                <a:pathLst>
                  <a:path w="15990" h="15958" extrusionOk="0">
                    <a:moveTo>
                      <a:pt x="15989" y="0"/>
                    </a:moveTo>
                    <a:lnTo>
                      <a:pt x="1" y="15958"/>
                    </a:lnTo>
                    <a:lnTo>
                      <a:pt x="2433" y="15958"/>
                    </a:lnTo>
                    <a:lnTo>
                      <a:pt x="15989" y="2401"/>
                    </a:lnTo>
                    <a:lnTo>
                      <a:pt x="159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723;p45"/>
              <p:cNvSpPr/>
              <p:nvPr/>
            </p:nvSpPr>
            <p:spPr>
              <a:xfrm>
                <a:off x="6003175" y="3958700"/>
                <a:ext cx="304000" cy="303225"/>
              </a:xfrm>
              <a:custGeom>
                <a:avLst/>
                <a:gdLst/>
                <a:ahLst/>
                <a:cxnLst/>
                <a:rect l="l" t="t" r="r" b="b"/>
                <a:pathLst>
                  <a:path w="12160" h="12129" extrusionOk="0">
                    <a:moveTo>
                      <a:pt x="12159" y="1"/>
                    </a:moveTo>
                    <a:lnTo>
                      <a:pt x="1" y="12129"/>
                    </a:lnTo>
                    <a:lnTo>
                      <a:pt x="2432" y="12129"/>
                    </a:lnTo>
                    <a:lnTo>
                      <a:pt x="12159" y="2433"/>
                    </a:lnTo>
                    <a:lnTo>
                      <a:pt x="121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724;p45"/>
              <p:cNvSpPr/>
              <p:nvPr/>
            </p:nvSpPr>
            <p:spPr>
              <a:xfrm>
                <a:off x="6099700" y="4054450"/>
                <a:ext cx="207475" cy="207475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8299" extrusionOk="0">
                    <a:moveTo>
                      <a:pt x="8298" y="1"/>
                    </a:moveTo>
                    <a:lnTo>
                      <a:pt x="0" y="8299"/>
                    </a:lnTo>
                    <a:lnTo>
                      <a:pt x="2432" y="8299"/>
                    </a:lnTo>
                    <a:lnTo>
                      <a:pt x="8298" y="2432"/>
                    </a:lnTo>
                    <a:lnTo>
                      <a:pt x="8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725;p45"/>
              <p:cNvSpPr/>
              <p:nvPr/>
            </p:nvSpPr>
            <p:spPr>
              <a:xfrm>
                <a:off x="6195425" y="4150200"/>
                <a:ext cx="111750" cy="111725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4469" extrusionOk="0">
                    <a:moveTo>
                      <a:pt x="4469" y="1"/>
                    </a:moveTo>
                    <a:lnTo>
                      <a:pt x="1" y="4469"/>
                    </a:lnTo>
                    <a:lnTo>
                      <a:pt x="2433" y="4469"/>
                    </a:lnTo>
                    <a:lnTo>
                      <a:pt x="4469" y="2432"/>
                    </a:lnTo>
                    <a:lnTo>
                      <a:pt x="44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165FFE99-4615-496D-BEE7-5A4FDBC8BF9D}"/>
              </a:ext>
            </a:extLst>
          </p:cNvPr>
          <p:cNvSpPr/>
          <p:nvPr userDrawn="1"/>
        </p:nvSpPr>
        <p:spPr>
          <a:xfrm flipH="1" flipV="1">
            <a:off x="9645856" y="9082240"/>
            <a:ext cx="3660492" cy="4211650"/>
          </a:xfrm>
          <a:custGeom>
            <a:avLst/>
            <a:gdLst>
              <a:gd name="connsiteX0" fmla="*/ 108842 w 2295914"/>
              <a:gd name="connsiteY0" fmla="*/ 2695308 h 2747805"/>
              <a:gd name="connsiteX1" fmla="*/ 54421 w 2295914"/>
              <a:gd name="connsiteY1" fmla="*/ 2747805 h 2747805"/>
              <a:gd name="connsiteX2" fmla="*/ 0 w 2295914"/>
              <a:gd name="connsiteY2" fmla="*/ 2695308 h 2747805"/>
              <a:gd name="connsiteX3" fmla="*/ 54421 w 2295914"/>
              <a:gd name="connsiteY3" fmla="*/ 2642811 h 2747805"/>
              <a:gd name="connsiteX4" fmla="*/ 108842 w 2295914"/>
              <a:gd name="connsiteY4" fmla="*/ 2695308 h 2747805"/>
              <a:gd name="connsiteX5" fmla="*/ 108842 w 2295914"/>
              <a:gd name="connsiteY5" fmla="*/ 2519841 h 2747805"/>
              <a:gd name="connsiteX6" fmla="*/ 54421 w 2295914"/>
              <a:gd name="connsiteY6" fmla="*/ 2572338 h 2747805"/>
              <a:gd name="connsiteX7" fmla="*/ 0 w 2295914"/>
              <a:gd name="connsiteY7" fmla="*/ 2519841 h 2747805"/>
              <a:gd name="connsiteX8" fmla="*/ 54421 w 2295914"/>
              <a:gd name="connsiteY8" fmla="*/ 2467344 h 2747805"/>
              <a:gd name="connsiteX9" fmla="*/ 108842 w 2295914"/>
              <a:gd name="connsiteY9" fmla="*/ 2519841 h 2747805"/>
              <a:gd name="connsiteX10" fmla="*/ 108842 w 2295914"/>
              <a:gd name="connsiteY10" fmla="*/ 2344374 h 2747805"/>
              <a:gd name="connsiteX11" fmla="*/ 54421 w 2295914"/>
              <a:gd name="connsiteY11" fmla="*/ 2396871 h 2747805"/>
              <a:gd name="connsiteX12" fmla="*/ 0 w 2295914"/>
              <a:gd name="connsiteY12" fmla="*/ 2344374 h 2747805"/>
              <a:gd name="connsiteX13" fmla="*/ 54421 w 2295914"/>
              <a:gd name="connsiteY13" fmla="*/ 2291877 h 2747805"/>
              <a:gd name="connsiteX14" fmla="*/ 108842 w 2295914"/>
              <a:gd name="connsiteY14" fmla="*/ 2344374 h 2747805"/>
              <a:gd name="connsiteX15" fmla="*/ 108842 w 2295914"/>
              <a:gd name="connsiteY15" fmla="*/ 2168907 h 2747805"/>
              <a:gd name="connsiteX16" fmla="*/ 54421 w 2295914"/>
              <a:gd name="connsiteY16" fmla="*/ 2221404 h 2747805"/>
              <a:gd name="connsiteX17" fmla="*/ 0 w 2295914"/>
              <a:gd name="connsiteY17" fmla="*/ 2168907 h 2747805"/>
              <a:gd name="connsiteX18" fmla="*/ 54421 w 2295914"/>
              <a:gd name="connsiteY18" fmla="*/ 2116410 h 2747805"/>
              <a:gd name="connsiteX19" fmla="*/ 108842 w 2295914"/>
              <a:gd name="connsiteY19" fmla="*/ 2168907 h 2747805"/>
              <a:gd name="connsiteX20" fmla="*/ 108842 w 2295914"/>
              <a:gd name="connsiteY20" fmla="*/ 1989838 h 2747805"/>
              <a:gd name="connsiteX21" fmla="*/ 54421 w 2295914"/>
              <a:gd name="connsiteY21" fmla="*/ 2042335 h 2747805"/>
              <a:gd name="connsiteX22" fmla="*/ 0 w 2295914"/>
              <a:gd name="connsiteY22" fmla="*/ 1989838 h 2747805"/>
              <a:gd name="connsiteX23" fmla="*/ 54421 w 2295914"/>
              <a:gd name="connsiteY23" fmla="*/ 1937341 h 2747805"/>
              <a:gd name="connsiteX24" fmla="*/ 108842 w 2295914"/>
              <a:gd name="connsiteY24" fmla="*/ 1989838 h 2747805"/>
              <a:gd name="connsiteX25" fmla="*/ 108842 w 2295914"/>
              <a:gd name="connsiteY25" fmla="*/ 1814371 h 2747805"/>
              <a:gd name="connsiteX26" fmla="*/ 54421 w 2295914"/>
              <a:gd name="connsiteY26" fmla="*/ 1866868 h 2747805"/>
              <a:gd name="connsiteX27" fmla="*/ 0 w 2295914"/>
              <a:gd name="connsiteY27" fmla="*/ 1814371 h 2747805"/>
              <a:gd name="connsiteX28" fmla="*/ 54421 w 2295914"/>
              <a:gd name="connsiteY28" fmla="*/ 1761874 h 2747805"/>
              <a:gd name="connsiteX29" fmla="*/ 108842 w 2295914"/>
              <a:gd name="connsiteY29" fmla="*/ 1814371 h 2747805"/>
              <a:gd name="connsiteX30" fmla="*/ 108842 w 2295914"/>
              <a:gd name="connsiteY30" fmla="*/ 1638904 h 2747805"/>
              <a:gd name="connsiteX31" fmla="*/ 54421 w 2295914"/>
              <a:gd name="connsiteY31" fmla="*/ 1691401 h 2747805"/>
              <a:gd name="connsiteX32" fmla="*/ 0 w 2295914"/>
              <a:gd name="connsiteY32" fmla="*/ 1638904 h 2747805"/>
              <a:gd name="connsiteX33" fmla="*/ 54421 w 2295914"/>
              <a:gd name="connsiteY33" fmla="*/ 1586407 h 2747805"/>
              <a:gd name="connsiteX34" fmla="*/ 108842 w 2295914"/>
              <a:gd name="connsiteY34" fmla="*/ 1638904 h 2747805"/>
              <a:gd name="connsiteX35" fmla="*/ 108842 w 2295914"/>
              <a:gd name="connsiteY35" fmla="*/ 1463437 h 2747805"/>
              <a:gd name="connsiteX36" fmla="*/ 54421 w 2295914"/>
              <a:gd name="connsiteY36" fmla="*/ 1515934 h 2747805"/>
              <a:gd name="connsiteX37" fmla="*/ 0 w 2295914"/>
              <a:gd name="connsiteY37" fmla="*/ 1463437 h 2747805"/>
              <a:gd name="connsiteX38" fmla="*/ 54421 w 2295914"/>
              <a:gd name="connsiteY38" fmla="*/ 1410940 h 2747805"/>
              <a:gd name="connsiteX39" fmla="*/ 108842 w 2295914"/>
              <a:gd name="connsiteY39" fmla="*/ 1463437 h 2747805"/>
              <a:gd name="connsiteX40" fmla="*/ 108842 w 2295914"/>
              <a:gd name="connsiteY40" fmla="*/ 1284368 h 2747805"/>
              <a:gd name="connsiteX41" fmla="*/ 54421 w 2295914"/>
              <a:gd name="connsiteY41" fmla="*/ 1336865 h 2747805"/>
              <a:gd name="connsiteX42" fmla="*/ 0 w 2295914"/>
              <a:gd name="connsiteY42" fmla="*/ 1284368 h 2747805"/>
              <a:gd name="connsiteX43" fmla="*/ 54421 w 2295914"/>
              <a:gd name="connsiteY43" fmla="*/ 1231871 h 2747805"/>
              <a:gd name="connsiteX44" fmla="*/ 108842 w 2295914"/>
              <a:gd name="connsiteY44" fmla="*/ 1284368 h 2747805"/>
              <a:gd name="connsiteX45" fmla="*/ 108842 w 2295914"/>
              <a:gd name="connsiteY45" fmla="*/ 1108901 h 2747805"/>
              <a:gd name="connsiteX46" fmla="*/ 54421 w 2295914"/>
              <a:gd name="connsiteY46" fmla="*/ 1161398 h 2747805"/>
              <a:gd name="connsiteX47" fmla="*/ 0 w 2295914"/>
              <a:gd name="connsiteY47" fmla="*/ 1108901 h 2747805"/>
              <a:gd name="connsiteX48" fmla="*/ 54421 w 2295914"/>
              <a:gd name="connsiteY48" fmla="*/ 1056404 h 2747805"/>
              <a:gd name="connsiteX49" fmla="*/ 108842 w 2295914"/>
              <a:gd name="connsiteY49" fmla="*/ 1108901 h 2747805"/>
              <a:gd name="connsiteX50" fmla="*/ 108842 w 2295914"/>
              <a:gd name="connsiteY50" fmla="*/ 933434 h 2747805"/>
              <a:gd name="connsiteX51" fmla="*/ 54421 w 2295914"/>
              <a:gd name="connsiteY51" fmla="*/ 985931 h 2747805"/>
              <a:gd name="connsiteX52" fmla="*/ 0 w 2295914"/>
              <a:gd name="connsiteY52" fmla="*/ 933434 h 2747805"/>
              <a:gd name="connsiteX53" fmla="*/ 54421 w 2295914"/>
              <a:gd name="connsiteY53" fmla="*/ 880937 h 2747805"/>
              <a:gd name="connsiteX54" fmla="*/ 108842 w 2295914"/>
              <a:gd name="connsiteY54" fmla="*/ 933434 h 2747805"/>
              <a:gd name="connsiteX55" fmla="*/ 108842 w 2295914"/>
              <a:gd name="connsiteY55" fmla="*/ 757967 h 2747805"/>
              <a:gd name="connsiteX56" fmla="*/ 54421 w 2295914"/>
              <a:gd name="connsiteY56" fmla="*/ 810464 h 2747805"/>
              <a:gd name="connsiteX57" fmla="*/ 0 w 2295914"/>
              <a:gd name="connsiteY57" fmla="*/ 757967 h 2747805"/>
              <a:gd name="connsiteX58" fmla="*/ 54421 w 2295914"/>
              <a:gd name="connsiteY58" fmla="*/ 705470 h 2747805"/>
              <a:gd name="connsiteX59" fmla="*/ 108842 w 2295914"/>
              <a:gd name="connsiteY59" fmla="*/ 757967 h 2747805"/>
              <a:gd name="connsiteX60" fmla="*/ 108842 w 2295914"/>
              <a:gd name="connsiteY60" fmla="*/ 578898 h 2747805"/>
              <a:gd name="connsiteX61" fmla="*/ 54421 w 2295914"/>
              <a:gd name="connsiteY61" fmla="*/ 631395 h 2747805"/>
              <a:gd name="connsiteX62" fmla="*/ 0 w 2295914"/>
              <a:gd name="connsiteY62" fmla="*/ 578898 h 2747805"/>
              <a:gd name="connsiteX63" fmla="*/ 54421 w 2295914"/>
              <a:gd name="connsiteY63" fmla="*/ 526401 h 2747805"/>
              <a:gd name="connsiteX64" fmla="*/ 108842 w 2295914"/>
              <a:gd name="connsiteY64" fmla="*/ 578898 h 2747805"/>
              <a:gd name="connsiteX65" fmla="*/ 108842 w 2295914"/>
              <a:gd name="connsiteY65" fmla="*/ 403431 h 2747805"/>
              <a:gd name="connsiteX66" fmla="*/ 54421 w 2295914"/>
              <a:gd name="connsiteY66" fmla="*/ 455928 h 2747805"/>
              <a:gd name="connsiteX67" fmla="*/ 0 w 2295914"/>
              <a:gd name="connsiteY67" fmla="*/ 403431 h 2747805"/>
              <a:gd name="connsiteX68" fmla="*/ 54421 w 2295914"/>
              <a:gd name="connsiteY68" fmla="*/ 350934 h 2747805"/>
              <a:gd name="connsiteX69" fmla="*/ 108842 w 2295914"/>
              <a:gd name="connsiteY69" fmla="*/ 403431 h 2747805"/>
              <a:gd name="connsiteX70" fmla="*/ 108842 w 2295914"/>
              <a:gd name="connsiteY70" fmla="*/ 227964 h 2747805"/>
              <a:gd name="connsiteX71" fmla="*/ 54421 w 2295914"/>
              <a:gd name="connsiteY71" fmla="*/ 280461 h 2747805"/>
              <a:gd name="connsiteX72" fmla="*/ 0 w 2295914"/>
              <a:gd name="connsiteY72" fmla="*/ 227964 h 2747805"/>
              <a:gd name="connsiteX73" fmla="*/ 54421 w 2295914"/>
              <a:gd name="connsiteY73" fmla="*/ 175467 h 2747805"/>
              <a:gd name="connsiteX74" fmla="*/ 108842 w 2295914"/>
              <a:gd name="connsiteY74" fmla="*/ 227964 h 2747805"/>
              <a:gd name="connsiteX75" fmla="*/ 108842 w 2295914"/>
              <a:gd name="connsiteY75" fmla="*/ 52497 h 2747805"/>
              <a:gd name="connsiteX76" fmla="*/ 54421 w 2295914"/>
              <a:gd name="connsiteY76" fmla="*/ 104994 h 2747805"/>
              <a:gd name="connsiteX77" fmla="*/ 0 w 2295914"/>
              <a:gd name="connsiteY77" fmla="*/ 52497 h 2747805"/>
              <a:gd name="connsiteX78" fmla="*/ 54421 w 2295914"/>
              <a:gd name="connsiteY78" fmla="*/ 0 h 2747805"/>
              <a:gd name="connsiteX79" fmla="*/ 108842 w 2295914"/>
              <a:gd name="connsiteY79" fmla="*/ 52497 h 2747805"/>
              <a:gd name="connsiteX80" fmla="*/ 305692 w 2295914"/>
              <a:gd name="connsiteY80" fmla="*/ 2695308 h 2747805"/>
              <a:gd name="connsiteX81" fmla="*/ 251271 w 2295914"/>
              <a:gd name="connsiteY81" fmla="*/ 2747805 h 2747805"/>
              <a:gd name="connsiteX82" fmla="*/ 196850 w 2295914"/>
              <a:gd name="connsiteY82" fmla="*/ 2695308 h 2747805"/>
              <a:gd name="connsiteX83" fmla="*/ 251271 w 2295914"/>
              <a:gd name="connsiteY83" fmla="*/ 2642811 h 2747805"/>
              <a:gd name="connsiteX84" fmla="*/ 305692 w 2295914"/>
              <a:gd name="connsiteY84" fmla="*/ 2695308 h 2747805"/>
              <a:gd name="connsiteX85" fmla="*/ 305692 w 2295914"/>
              <a:gd name="connsiteY85" fmla="*/ 2519841 h 2747805"/>
              <a:gd name="connsiteX86" fmla="*/ 251271 w 2295914"/>
              <a:gd name="connsiteY86" fmla="*/ 2572338 h 2747805"/>
              <a:gd name="connsiteX87" fmla="*/ 196850 w 2295914"/>
              <a:gd name="connsiteY87" fmla="*/ 2519841 h 2747805"/>
              <a:gd name="connsiteX88" fmla="*/ 251271 w 2295914"/>
              <a:gd name="connsiteY88" fmla="*/ 2467344 h 2747805"/>
              <a:gd name="connsiteX89" fmla="*/ 305692 w 2295914"/>
              <a:gd name="connsiteY89" fmla="*/ 2519841 h 2747805"/>
              <a:gd name="connsiteX90" fmla="*/ 305692 w 2295914"/>
              <a:gd name="connsiteY90" fmla="*/ 2344374 h 2747805"/>
              <a:gd name="connsiteX91" fmla="*/ 251271 w 2295914"/>
              <a:gd name="connsiteY91" fmla="*/ 2396871 h 2747805"/>
              <a:gd name="connsiteX92" fmla="*/ 196850 w 2295914"/>
              <a:gd name="connsiteY92" fmla="*/ 2344374 h 2747805"/>
              <a:gd name="connsiteX93" fmla="*/ 251271 w 2295914"/>
              <a:gd name="connsiteY93" fmla="*/ 2291877 h 2747805"/>
              <a:gd name="connsiteX94" fmla="*/ 305692 w 2295914"/>
              <a:gd name="connsiteY94" fmla="*/ 2344374 h 2747805"/>
              <a:gd name="connsiteX95" fmla="*/ 305692 w 2295914"/>
              <a:gd name="connsiteY95" fmla="*/ 2168907 h 2747805"/>
              <a:gd name="connsiteX96" fmla="*/ 251271 w 2295914"/>
              <a:gd name="connsiteY96" fmla="*/ 2221404 h 2747805"/>
              <a:gd name="connsiteX97" fmla="*/ 196850 w 2295914"/>
              <a:gd name="connsiteY97" fmla="*/ 2168907 h 2747805"/>
              <a:gd name="connsiteX98" fmla="*/ 251271 w 2295914"/>
              <a:gd name="connsiteY98" fmla="*/ 2116410 h 2747805"/>
              <a:gd name="connsiteX99" fmla="*/ 305692 w 2295914"/>
              <a:gd name="connsiteY99" fmla="*/ 2168907 h 2747805"/>
              <a:gd name="connsiteX100" fmla="*/ 305692 w 2295914"/>
              <a:gd name="connsiteY100" fmla="*/ 1989838 h 2747805"/>
              <a:gd name="connsiteX101" fmla="*/ 251271 w 2295914"/>
              <a:gd name="connsiteY101" fmla="*/ 2042335 h 2747805"/>
              <a:gd name="connsiteX102" fmla="*/ 196850 w 2295914"/>
              <a:gd name="connsiteY102" fmla="*/ 1989838 h 2747805"/>
              <a:gd name="connsiteX103" fmla="*/ 251271 w 2295914"/>
              <a:gd name="connsiteY103" fmla="*/ 1937341 h 2747805"/>
              <a:gd name="connsiteX104" fmla="*/ 305692 w 2295914"/>
              <a:gd name="connsiteY104" fmla="*/ 1989838 h 2747805"/>
              <a:gd name="connsiteX105" fmla="*/ 305692 w 2295914"/>
              <a:gd name="connsiteY105" fmla="*/ 1814371 h 2747805"/>
              <a:gd name="connsiteX106" fmla="*/ 251271 w 2295914"/>
              <a:gd name="connsiteY106" fmla="*/ 1866868 h 2747805"/>
              <a:gd name="connsiteX107" fmla="*/ 196850 w 2295914"/>
              <a:gd name="connsiteY107" fmla="*/ 1814371 h 2747805"/>
              <a:gd name="connsiteX108" fmla="*/ 251271 w 2295914"/>
              <a:gd name="connsiteY108" fmla="*/ 1761874 h 2747805"/>
              <a:gd name="connsiteX109" fmla="*/ 305692 w 2295914"/>
              <a:gd name="connsiteY109" fmla="*/ 1814371 h 2747805"/>
              <a:gd name="connsiteX110" fmla="*/ 305692 w 2295914"/>
              <a:gd name="connsiteY110" fmla="*/ 1638904 h 2747805"/>
              <a:gd name="connsiteX111" fmla="*/ 251271 w 2295914"/>
              <a:gd name="connsiteY111" fmla="*/ 1691401 h 2747805"/>
              <a:gd name="connsiteX112" fmla="*/ 196850 w 2295914"/>
              <a:gd name="connsiteY112" fmla="*/ 1638904 h 2747805"/>
              <a:gd name="connsiteX113" fmla="*/ 251271 w 2295914"/>
              <a:gd name="connsiteY113" fmla="*/ 1586407 h 2747805"/>
              <a:gd name="connsiteX114" fmla="*/ 305692 w 2295914"/>
              <a:gd name="connsiteY114" fmla="*/ 1638904 h 2747805"/>
              <a:gd name="connsiteX115" fmla="*/ 305692 w 2295914"/>
              <a:gd name="connsiteY115" fmla="*/ 1463437 h 2747805"/>
              <a:gd name="connsiteX116" fmla="*/ 251271 w 2295914"/>
              <a:gd name="connsiteY116" fmla="*/ 1515934 h 2747805"/>
              <a:gd name="connsiteX117" fmla="*/ 196850 w 2295914"/>
              <a:gd name="connsiteY117" fmla="*/ 1463437 h 2747805"/>
              <a:gd name="connsiteX118" fmla="*/ 251271 w 2295914"/>
              <a:gd name="connsiteY118" fmla="*/ 1410940 h 2747805"/>
              <a:gd name="connsiteX119" fmla="*/ 305692 w 2295914"/>
              <a:gd name="connsiteY119" fmla="*/ 1463437 h 2747805"/>
              <a:gd name="connsiteX120" fmla="*/ 305692 w 2295914"/>
              <a:gd name="connsiteY120" fmla="*/ 1284368 h 2747805"/>
              <a:gd name="connsiteX121" fmla="*/ 251271 w 2295914"/>
              <a:gd name="connsiteY121" fmla="*/ 1336865 h 2747805"/>
              <a:gd name="connsiteX122" fmla="*/ 196850 w 2295914"/>
              <a:gd name="connsiteY122" fmla="*/ 1284368 h 2747805"/>
              <a:gd name="connsiteX123" fmla="*/ 251271 w 2295914"/>
              <a:gd name="connsiteY123" fmla="*/ 1231871 h 2747805"/>
              <a:gd name="connsiteX124" fmla="*/ 305692 w 2295914"/>
              <a:gd name="connsiteY124" fmla="*/ 1284368 h 2747805"/>
              <a:gd name="connsiteX125" fmla="*/ 305692 w 2295914"/>
              <a:gd name="connsiteY125" fmla="*/ 1108901 h 2747805"/>
              <a:gd name="connsiteX126" fmla="*/ 251271 w 2295914"/>
              <a:gd name="connsiteY126" fmla="*/ 1161398 h 2747805"/>
              <a:gd name="connsiteX127" fmla="*/ 196850 w 2295914"/>
              <a:gd name="connsiteY127" fmla="*/ 1108901 h 2747805"/>
              <a:gd name="connsiteX128" fmla="*/ 251271 w 2295914"/>
              <a:gd name="connsiteY128" fmla="*/ 1056404 h 2747805"/>
              <a:gd name="connsiteX129" fmla="*/ 305692 w 2295914"/>
              <a:gd name="connsiteY129" fmla="*/ 1108901 h 2747805"/>
              <a:gd name="connsiteX130" fmla="*/ 305692 w 2295914"/>
              <a:gd name="connsiteY130" fmla="*/ 933434 h 2747805"/>
              <a:gd name="connsiteX131" fmla="*/ 251271 w 2295914"/>
              <a:gd name="connsiteY131" fmla="*/ 985931 h 2747805"/>
              <a:gd name="connsiteX132" fmla="*/ 196850 w 2295914"/>
              <a:gd name="connsiteY132" fmla="*/ 933434 h 2747805"/>
              <a:gd name="connsiteX133" fmla="*/ 251271 w 2295914"/>
              <a:gd name="connsiteY133" fmla="*/ 880937 h 2747805"/>
              <a:gd name="connsiteX134" fmla="*/ 305692 w 2295914"/>
              <a:gd name="connsiteY134" fmla="*/ 933434 h 2747805"/>
              <a:gd name="connsiteX135" fmla="*/ 305692 w 2295914"/>
              <a:gd name="connsiteY135" fmla="*/ 757967 h 2747805"/>
              <a:gd name="connsiteX136" fmla="*/ 251271 w 2295914"/>
              <a:gd name="connsiteY136" fmla="*/ 810464 h 2747805"/>
              <a:gd name="connsiteX137" fmla="*/ 196850 w 2295914"/>
              <a:gd name="connsiteY137" fmla="*/ 757967 h 2747805"/>
              <a:gd name="connsiteX138" fmla="*/ 251271 w 2295914"/>
              <a:gd name="connsiteY138" fmla="*/ 705470 h 2747805"/>
              <a:gd name="connsiteX139" fmla="*/ 305692 w 2295914"/>
              <a:gd name="connsiteY139" fmla="*/ 757967 h 2747805"/>
              <a:gd name="connsiteX140" fmla="*/ 305692 w 2295914"/>
              <a:gd name="connsiteY140" fmla="*/ 578898 h 2747805"/>
              <a:gd name="connsiteX141" fmla="*/ 251271 w 2295914"/>
              <a:gd name="connsiteY141" fmla="*/ 631395 h 2747805"/>
              <a:gd name="connsiteX142" fmla="*/ 196850 w 2295914"/>
              <a:gd name="connsiteY142" fmla="*/ 578898 h 2747805"/>
              <a:gd name="connsiteX143" fmla="*/ 251271 w 2295914"/>
              <a:gd name="connsiteY143" fmla="*/ 526401 h 2747805"/>
              <a:gd name="connsiteX144" fmla="*/ 305692 w 2295914"/>
              <a:gd name="connsiteY144" fmla="*/ 578898 h 2747805"/>
              <a:gd name="connsiteX145" fmla="*/ 305692 w 2295914"/>
              <a:gd name="connsiteY145" fmla="*/ 403431 h 2747805"/>
              <a:gd name="connsiteX146" fmla="*/ 251271 w 2295914"/>
              <a:gd name="connsiteY146" fmla="*/ 455928 h 2747805"/>
              <a:gd name="connsiteX147" fmla="*/ 196850 w 2295914"/>
              <a:gd name="connsiteY147" fmla="*/ 403431 h 2747805"/>
              <a:gd name="connsiteX148" fmla="*/ 251271 w 2295914"/>
              <a:gd name="connsiteY148" fmla="*/ 350934 h 2747805"/>
              <a:gd name="connsiteX149" fmla="*/ 305692 w 2295914"/>
              <a:gd name="connsiteY149" fmla="*/ 403431 h 2747805"/>
              <a:gd name="connsiteX150" fmla="*/ 305692 w 2295914"/>
              <a:gd name="connsiteY150" fmla="*/ 227964 h 2747805"/>
              <a:gd name="connsiteX151" fmla="*/ 251271 w 2295914"/>
              <a:gd name="connsiteY151" fmla="*/ 280461 h 2747805"/>
              <a:gd name="connsiteX152" fmla="*/ 196850 w 2295914"/>
              <a:gd name="connsiteY152" fmla="*/ 227964 h 2747805"/>
              <a:gd name="connsiteX153" fmla="*/ 251271 w 2295914"/>
              <a:gd name="connsiteY153" fmla="*/ 175467 h 2747805"/>
              <a:gd name="connsiteX154" fmla="*/ 305692 w 2295914"/>
              <a:gd name="connsiteY154" fmla="*/ 227964 h 2747805"/>
              <a:gd name="connsiteX155" fmla="*/ 305692 w 2295914"/>
              <a:gd name="connsiteY155" fmla="*/ 52497 h 2747805"/>
              <a:gd name="connsiteX156" fmla="*/ 251271 w 2295914"/>
              <a:gd name="connsiteY156" fmla="*/ 104994 h 2747805"/>
              <a:gd name="connsiteX157" fmla="*/ 196850 w 2295914"/>
              <a:gd name="connsiteY157" fmla="*/ 52497 h 2747805"/>
              <a:gd name="connsiteX158" fmla="*/ 251271 w 2295914"/>
              <a:gd name="connsiteY158" fmla="*/ 0 h 2747805"/>
              <a:gd name="connsiteX159" fmla="*/ 305692 w 2295914"/>
              <a:gd name="connsiteY159" fmla="*/ 52497 h 2747805"/>
              <a:gd name="connsiteX160" fmla="*/ 502542 w 2295914"/>
              <a:gd name="connsiteY160" fmla="*/ 2695308 h 2747805"/>
              <a:gd name="connsiteX161" fmla="*/ 448121 w 2295914"/>
              <a:gd name="connsiteY161" fmla="*/ 2747805 h 2747805"/>
              <a:gd name="connsiteX162" fmla="*/ 393700 w 2295914"/>
              <a:gd name="connsiteY162" fmla="*/ 2695308 h 2747805"/>
              <a:gd name="connsiteX163" fmla="*/ 448121 w 2295914"/>
              <a:gd name="connsiteY163" fmla="*/ 2642811 h 2747805"/>
              <a:gd name="connsiteX164" fmla="*/ 502542 w 2295914"/>
              <a:gd name="connsiteY164" fmla="*/ 2695308 h 2747805"/>
              <a:gd name="connsiteX165" fmla="*/ 502542 w 2295914"/>
              <a:gd name="connsiteY165" fmla="*/ 2519841 h 2747805"/>
              <a:gd name="connsiteX166" fmla="*/ 448121 w 2295914"/>
              <a:gd name="connsiteY166" fmla="*/ 2572338 h 2747805"/>
              <a:gd name="connsiteX167" fmla="*/ 393700 w 2295914"/>
              <a:gd name="connsiteY167" fmla="*/ 2519841 h 2747805"/>
              <a:gd name="connsiteX168" fmla="*/ 448121 w 2295914"/>
              <a:gd name="connsiteY168" fmla="*/ 2467344 h 2747805"/>
              <a:gd name="connsiteX169" fmla="*/ 502542 w 2295914"/>
              <a:gd name="connsiteY169" fmla="*/ 2519841 h 2747805"/>
              <a:gd name="connsiteX170" fmla="*/ 502542 w 2295914"/>
              <a:gd name="connsiteY170" fmla="*/ 2344374 h 2747805"/>
              <a:gd name="connsiteX171" fmla="*/ 448121 w 2295914"/>
              <a:gd name="connsiteY171" fmla="*/ 2396871 h 2747805"/>
              <a:gd name="connsiteX172" fmla="*/ 393700 w 2295914"/>
              <a:gd name="connsiteY172" fmla="*/ 2344374 h 2747805"/>
              <a:gd name="connsiteX173" fmla="*/ 448121 w 2295914"/>
              <a:gd name="connsiteY173" fmla="*/ 2291877 h 2747805"/>
              <a:gd name="connsiteX174" fmla="*/ 502542 w 2295914"/>
              <a:gd name="connsiteY174" fmla="*/ 2344374 h 2747805"/>
              <a:gd name="connsiteX175" fmla="*/ 502542 w 2295914"/>
              <a:gd name="connsiteY175" fmla="*/ 2168907 h 2747805"/>
              <a:gd name="connsiteX176" fmla="*/ 448121 w 2295914"/>
              <a:gd name="connsiteY176" fmla="*/ 2221404 h 2747805"/>
              <a:gd name="connsiteX177" fmla="*/ 393700 w 2295914"/>
              <a:gd name="connsiteY177" fmla="*/ 2168907 h 2747805"/>
              <a:gd name="connsiteX178" fmla="*/ 448121 w 2295914"/>
              <a:gd name="connsiteY178" fmla="*/ 2116410 h 2747805"/>
              <a:gd name="connsiteX179" fmla="*/ 502542 w 2295914"/>
              <a:gd name="connsiteY179" fmla="*/ 2168907 h 2747805"/>
              <a:gd name="connsiteX180" fmla="*/ 502542 w 2295914"/>
              <a:gd name="connsiteY180" fmla="*/ 1989838 h 2747805"/>
              <a:gd name="connsiteX181" fmla="*/ 448121 w 2295914"/>
              <a:gd name="connsiteY181" fmla="*/ 2042335 h 2747805"/>
              <a:gd name="connsiteX182" fmla="*/ 393700 w 2295914"/>
              <a:gd name="connsiteY182" fmla="*/ 1989838 h 2747805"/>
              <a:gd name="connsiteX183" fmla="*/ 448121 w 2295914"/>
              <a:gd name="connsiteY183" fmla="*/ 1937341 h 2747805"/>
              <a:gd name="connsiteX184" fmla="*/ 502542 w 2295914"/>
              <a:gd name="connsiteY184" fmla="*/ 1989838 h 2747805"/>
              <a:gd name="connsiteX185" fmla="*/ 502542 w 2295914"/>
              <a:gd name="connsiteY185" fmla="*/ 1814371 h 2747805"/>
              <a:gd name="connsiteX186" fmla="*/ 448121 w 2295914"/>
              <a:gd name="connsiteY186" fmla="*/ 1866868 h 2747805"/>
              <a:gd name="connsiteX187" fmla="*/ 393700 w 2295914"/>
              <a:gd name="connsiteY187" fmla="*/ 1814371 h 2747805"/>
              <a:gd name="connsiteX188" fmla="*/ 448121 w 2295914"/>
              <a:gd name="connsiteY188" fmla="*/ 1761874 h 2747805"/>
              <a:gd name="connsiteX189" fmla="*/ 502542 w 2295914"/>
              <a:gd name="connsiteY189" fmla="*/ 1814371 h 2747805"/>
              <a:gd name="connsiteX190" fmla="*/ 502542 w 2295914"/>
              <a:gd name="connsiteY190" fmla="*/ 1638904 h 2747805"/>
              <a:gd name="connsiteX191" fmla="*/ 448121 w 2295914"/>
              <a:gd name="connsiteY191" fmla="*/ 1691401 h 2747805"/>
              <a:gd name="connsiteX192" fmla="*/ 393700 w 2295914"/>
              <a:gd name="connsiteY192" fmla="*/ 1638904 h 2747805"/>
              <a:gd name="connsiteX193" fmla="*/ 448121 w 2295914"/>
              <a:gd name="connsiteY193" fmla="*/ 1586407 h 2747805"/>
              <a:gd name="connsiteX194" fmla="*/ 502542 w 2295914"/>
              <a:gd name="connsiteY194" fmla="*/ 1638904 h 2747805"/>
              <a:gd name="connsiteX195" fmla="*/ 502542 w 2295914"/>
              <a:gd name="connsiteY195" fmla="*/ 1463437 h 2747805"/>
              <a:gd name="connsiteX196" fmla="*/ 448121 w 2295914"/>
              <a:gd name="connsiteY196" fmla="*/ 1515934 h 2747805"/>
              <a:gd name="connsiteX197" fmla="*/ 393700 w 2295914"/>
              <a:gd name="connsiteY197" fmla="*/ 1463437 h 2747805"/>
              <a:gd name="connsiteX198" fmla="*/ 448121 w 2295914"/>
              <a:gd name="connsiteY198" fmla="*/ 1410940 h 2747805"/>
              <a:gd name="connsiteX199" fmla="*/ 502542 w 2295914"/>
              <a:gd name="connsiteY199" fmla="*/ 1463437 h 2747805"/>
              <a:gd name="connsiteX200" fmla="*/ 502542 w 2295914"/>
              <a:gd name="connsiteY200" fmla="*/ 1284368 h 2747805"/>
              <a:gd name="connsiteX201" fmla="*/ 448121 w 2295914"/>
              <a:gd name="connsiteY201" fmla="*/ 1336865 h 2747805"/>
              <a:gd name="connsiteX202" fmla="*/ 393700 w 2295914"/>
              <a:gd name="connsiteY202" fmla="*/ 1284368 h 2747805"/>
              <a:gd name="connsiteX203" fmla="*/ 448121 w 2295914"/>
              <a:gd name="connsiteY203" fmla="*/ 1231871 h 2747805"/>
              <a:gd name="connsiteX204" fmla="*/ 502542 w 2295914"/>
              <a:gd name="connsiteY204" fmla="*/ 1284368 h 2747805"/>
              <a:gd name="connsiteX205" fmla="*/ 502542 w 2295914"/>
              <a:gd name="connsiteY205" fmla="*/ 1108901 h 2747805"/>
              <a:gd name="connsiteX206" fmla="*/ 448121 w 2295914"/>
              <a:gd name="connsiteY206" fmla="*/ 1161398 h 2747805"/>
              <a:gd name="connsiteX207" fmla="*/ 393700 w 2295914"/>
              <a:gd name="connsiteY207" fmla="*/ 1108901 h 2747805"/>
              <a:gd name="connsiteX208" fmla="*/ 448121 w 2295914"/>
              <a:gd name="connsiteY208" fmla="*/ 1056404 h 2747805"/>
              <a:gd name="connsiteX209" fmla="*/ 502542 w 2295914"/>
              <a:gd name="connsiteY209" fmla="*/ 1108901 h 2747805"/>
              <a:gd name="connsiteX210" fmla="*/ 502542 w 2295914"/>
              <a:gd name="connsiteY210" fmla="*/ 933434 h 2747805"/>
              <a:gd name="connsiteX211" fmla="*/ 448121 w 2295914"/>
              <a:gd name="connsiteY211" fmla="*/ 985931 h 2747805"/>
              <a:gd name="connsiteX212" fmla="*/ 393700 w 2295914"/>
              <a:gd name="connsiteY212" fmla="*/ 933434 h 2747805"/>
              <a:gd name="connsiteX213" fmla="*/ 448121 w 2295914"/>
              <a:gd name="connsiteY213" fmla="*/ 880937 h 2747805"/>
              <a:gd name="connsiteX214" fmla="*/ 502542 w 2295914"/>
              <a:gd name="connsiteY214" fmla="*/ 933434 h 2747805"/>
              <a:gd name="connsiteX215" fmla="*/ 502542 w 2295914"/>
              <a:gd name="connsiteY215" fmla="*/ 757967 h 2747805"/>
              <a:gd name="connsiteX216" fmla="*/ 448121 w 2295914"/>
              <a:gd name="connsiteY216" fmla="*/ 810464 h 2747805"/>
              <a:gd name="connsiteX217" fmla="*/ 393700 w 2295914"/>
              <a:gd name="connsiteY217" fmla="*/ 757967 h 2747805"/>
              <a:gd name="connsiteX218" fmla="*/ 448121 w 2295914"/>
              <a:gd name="connsiteY218" fmla="*/ 705470 h 2747805"/>
              <a:gd name="connsiteX219" fmla="*/ 502542 w 2295914"/>
              <a:gd name="connsiteY219" fmla="*/ 757967 h 2747805"/>
              <a:gd name="connsiteX220" fmla="*/ 502542 w 2295914"/>
              <a:gd name="connsiteY220" fmla="*/ 578898 h 2747805"/>
              <a:gd name="connsiteX221" fmla="*/ 448121 w 2295914"/>
              <a:gd name="connsiteY221" fmla="*/ 631395 h 2747805"/>
              <a:gd name="connsiteX222" fmla="*/ 393700 w 2295914"/>
              <a:gd name="connsiteY222" fmla="*/ 578898 h 2747805"/>
              <a:gd name="connsiteX223" fmla="*/ 448121 w 2295914"/>
              <a:gd name="connsiteY223" fmla="*/ 526401 h 2747805"/>
              <a:gd name="connsiteX224" fmla="*/ 502542 w 2295914"/>
              <a:gd name="connsiteY224" fmla="*/ 578898 h 2747805"/>
              <a:gd name="connsiteX225" fmla="*/ 502542 w 2295914"/>
              <a:gd name="connsiteY225" fmla="*/ 403431 h 2747805"/>
              <a:gd name="connsiteX226" fmla="*/ 448121 w 2295914"/>
              <a:gd name="connsiteY226" fmla="*/ 455928 h 2747805"/>
              <a:gd name="connsiteX227" fmla="*/ 393700 w 2295914"/>
              <a:gd name="connsiteY227" fmla="*/ 403431 h 2747805"/>
              <a:gd name="connsiteX228" fmla="*/ 448121 w 2295914"/>
              <a:gd name="connsiteY228" fmla="*/ 350934 h 2747805"/>
              <a:gd name="connsiteX229" fmla="*/ 502542 w 2295914"/>
              <a:gd name="connsiteY229" fmla="*/ 403431 h 2747805"/>
              <a:gd name="connsiteX230" fmla="*/ 502542 w 2295914"/>
              <a:gd name="connsiteY230" fmla="*/ 227964 h 2747805"/>
              <a:gd name="connsiteX231" fmla="*/ 448121 w 2295914"/>
              <a:gd name="connsiteY231" fmla="*/ 280461 h 2747805"/>
              <a:gd name="connsiteX232" fmla="*/ 393700 w 2295914"/>
              <a:gd name="connsiteY232" fmla="*/ 227964 h 2747805"/>
              <a:gd name="connsiteX233" fmla="*/ 448121 w 2295914"/>
              <a:gd name="connsiteY233" fmla="*/ 175467 h 2747805"/>
              <a:gd name="connsiteX234" fmla="*/ 502542 w 2295914"/>
              <a:gd name="connsiteY234" fmla="*/ 227964 h 2747805"/>
              <a:gd name="connsiteX235" fmla="*/ 502542 w 2295914"/>
              <a:gd name="connsiteY235" fmla="*/ 52497 h 2747805"/>
              <a:gd name="connsiteX236" fmla="*/ 448121 w 2295914"/>
              <a:gd name="connsiteY236" fmla="*/ 104994 h 2747805"/>
              <a:gd name="connsiteX237" fmla="*/ 393700 w 2295914"/>
              <a:gd name="connsiteY237" fmla="*/ 52497 h 2747805"/>
              <a:gd name="connsiteX238" fmla="*/ 448121 w 2295914"/>
              <a:gd name="connsiteY238" fmla="*/ 0 h 2747805"/>
              <a:gd name="connsiteX239" fmla="*/ 502542 w 2295914"/>
              <a:gd name="connsiteY239" fmla="*/ 52497 h 2747805"/>
              <a:gd name="connsiteX240" fmla="*/ 710253 w 2295914"/>
              <a:gd name="connsiteY240" fmla="*/ 2695308 h 2747805"/>
              <a:gd name="connsiteX241" fmla="*/ 655832 w 2295914"/>
              <a:gd name="connsiteY241" fmla="*/ 2747805 h 2747805"/>
              <a:gd name="connsiteX242" fmla="*/ 601411 w 2295914"/>
              <a:gd name="connsiteY242" fmla="*/ 2695308 h 2747805"/>
              <a:gd name="connsiteX243" fmla="*/ 655832 w 2295914"/>
              <a:gd name="connsiteY243" fmla="*/ 2642811 h 2747805"/>
              <a:gd name="connsiteX244" fmla="*/ 710253 w 2295914"/>
              <a:gd name="connsiteY244" fmla="*/ 2695308 h 2747805"/>
              <a:gd name="connsiteX245" fmla="*/ 710253 w 2295914"/>
              <a:gd name="connsiteY245" fmla="*/ 2519841 h 2747805"/>
              <a:gd name="connsiteX246" fmla="*/ 655832 w 2295914"/>
              <a:gd name="connsiteY246" fmla="*/ 2572338 h 2747805"/>
              <a:gd name="connsiteX247" fmla="*/ 601411 w 2295914"/>
              <a:gd name="connsiteY247" fmla="*/ 2519841 h 2747805"/>
              <a:gd name="connsiteX248" fmla="*/ 655832 w 2295914"/>
              <a:gd name="connsiteY248" fmla="*/ 2467344 h 2747805"/>
              <a:gd name="connsiteX249" fmla="*/ 710253 w 2295914"/>
              <a:gd name="connsiteY249" fmla="*/ 2519841 h 2747805"/>
              <a:gd name="connsiteX250" fmla="*/ 710253 w 2295914"/>
              <a:gd name="connsiteY250" fmla="*/ 2344374 h 2747805"/>
              <a:gd name="connsiteX251" fmla="*/ 655832 w 2295914"/>
              <a:gd name="connsiteY251" fmla="*/ 2396871 h 2747805"/>
              <a:gd name="connsiteX252" fmla="*/ 601411 w 2295914"/>
              <a:gd name="connsiteY252" fmla="*/ 2344374 h 2747805"/>
              <a:gd name="connsiteX253" fmla="*/ 655832 w 2295914"/>
              <a:gd name="connsiteY253" fmla="*/ 2291877 h 2747805"/>
              <a:gd name="connsiteX254" fmla="*/ 710253 w 2295914"/>
              <a:gd name="connsiteY254" fmla="*/ 2344374 h 2747805"/>
              <a:gd name="connsiteX255" fmla="*/ 710253 w 2295914"/>
              <a:gd name="connsiteY255" fmla="*/ 2168907 h 2747805"/>
              <a:gd name="connsiteX256" fmla="*/ 655832 w 2295914"/>
              <a:gd name="connsiteY256" fmla="*/ 2221404 h 2747805"/>
              <a:gd name="connsiteX257" fmla="*/ 601411 w 2295914"/>
              <a:gd name="connsiteY257" fmla="*/ 2168907 h 2747805"/>
              <a:gd name="connsiteX258" fmla="*/ 655832 w 2295914"/>
              <a:gd name="connsiteY258" fmla="*/ 2116410 h 2747805"/>
              <a:gd name="connsiteX259" fmla="*/ 710253 w 2295914"/>
              <a:gd name="connsiteY259" fmla="*/ 2168907 h 2747805"/>
              <a:gd name="connsiteX260" fmla="*/ 710253 w 2295914"/>
              <a:gd name="connsiteY260" fmla="*/ 1989838 h 2747805"/>
              <a:gd name="connsiteX261" fmla="*/ 655832 w 2295914"/>
              <a:gd name="connsiteY261" fmla="*/ 2042335 h 2747805"/>
              <a:gd name="connsiteX262" fmla="*/ 601411 w 2295914"/>
              <a:gd name="connsiteY262" fmla="*/ 1989838 h 2747805"/>
              <a:gd name="connsiteX263" fmla="*/ 655832 w 2295914"/>
              <a:gd name="connsiteY263" fmla="*/ 1937341 h 2747805"/>
              <a:gd name="connsiteX264" fmla="*/ 710253 w 2295914"/>
              <a:gd name="connsiteY264" fmla="*/ 1989838 h 2747805"/>
              <a:gd name="connsiteX265" fmla="*/ 710253 w 2295914"/>
              <a:gd name="connsiteY265" fmla="*/ 1814371 h 2747805"/>
              <a:gd name="connsiteX266" fmla="*/ 655832 w 2295914"/>
              <a:gd name="connsiteY266" fmla="*/ 1866868 h 2747805"/>
              <a:gd name="connsiteX267" fmla="*/ 601411 w 2295914"/>
              <a:gd name="connsiteY267" fmla="*/ 1814371 h 2747805"/>
              <a:gd name="connsiteX268" fmla="*/ 655832 w 2295914"/>
              <a:gd name="connsiteY268" fmla="*/ 1761874 h 2747805"/>
              <a:gd name="connsiteX269" fmla="*/ 710253 w 2295914"/>
              <a:gd name="connsiteY269" fmla="*/ 1814371 h 2747805"/>
              <a:gd name="connsiteX270" fmla="*/ 710253 w 2295914"/>
              <a:gd name="connsiteY270" fmla="*/ 1638904 h 2747805"/>
              <a:gd name="connsiteX271" fmla="*/ 655832 w 2295914"/>
              <a:gd name="connsiteY271" fmla="*/ 1691401 h 2747805"/>
              <a:gd name="connsiteX272" fmla="*/ 601411 w 2295914"/>
              <a:gd name="connsiteY272" fmla="*/ 1638904 h 2747805"/>
              <a:gd name="connsiteX273" fmla="*/ 655832 w 2295914"/>
              <a:gd name="connsiteY273" fmla="*/ 1586407 h 2747805"/>
              <a:gd name="connsiteX274" fmla="*/ 710253 w 2295914"/>
              <a:gd name="connsiteY274" fmla="*/ 1638904 h 2747805"/>
              <a:gd name="connsiteX275" fmla="*/ 710253 w 2295914"/>
              <a:gd name="connsiteY275" fmla="*/ 1463437 h 2747805"/>
              <a:gd name="connsiteX276" fmla="*/ 655832 w 2295914"/>
              <a:gd name="connsiteY276" fmla="*/ 1515934 h 2747805"/>
              <a:gd name="connsiteX277" fmla="*/ 601411 w 2295914"/>
              <a:gd name="connsiteY277" fmla="*/ 1463437 h 2747805"/>
              <a:gd name="connsiteX278" fmla="*/ 655832 w 2295914"/>
              <a:gd name="connsiteY278" fmla="*/ 1410940 h 2747805"/>
              <a:gd name="connsiteX279" fmla="*/ 710253 w 2295914"/>
              <a:gd name="connsiteY279" fmla="*/ 1463437 h 2747805"/>
              <a:gd name="connsiteX280" fmla="*/ 710253 w 2295914"/>
              <a:gd name="connsiteY280" fmla="*/ 1284368 h 2747805"/>
              <a:gd name="connsiteX281" fmla="*/ 655832 w 2295914"/>
              <a:gd name="connsiteY281" fmla="*/ 1336865 h 2747805"/>
              <a:gd name="connsiteX282" fmla="*/ 601411 w 2295914"/>
              <a:gd name="connsiteY282" fmla="*/ 1284368 h 2747805"/>
              <a:gd name="connsiteX283" fmla="*/ 655832 w 2295914"/>
              <a:gd name="connsiteY283" fmla="*/ 1231871 h 2747805"/>
              <a:gd name="connsiteX284" fmla="*/ 710253 w 2295914"/>
              <a:gd name="connsiteY284" fmla="*/ 1284368 h 2747805"/>
              <a:gd name="connsiteX285" fmla="*/ 710253 w 2295914"/>
              <a:gd name="connsiteY285" fmla="*/ 1108901 h 2747805"/>
              <a:gd name="connsiteX286" fmla="*/ 655832 w 2295914"/>
              <a:gd name="connsiteY286" fmla="*/ 1161398 h 2747805"/>
              <a:gd name="connsiteX287" fmla="*/ 601411 w 2295914"/>
              <a:gd name="connsiteY287" fmla="*/ 1108901 h 2747805"/>
              <a:gd name="connsiteX288" fmla="*/ 655832 w 2295914"/>
              <a:gd name="connsiteY288" fmla="*/ 1056404 h 2747805"/>
              <a:gd name="connsiteX289" fmla="*/ 710253 w 2295914"/>
              <a:gd name="connsiteY289" fmla="*/ 1108901 h 2747805"/>
              <a:gd name="connsiteX290" fmla="*/ 710253 w 2295914"/>
              <a:gd name="connsiteY290" fmla="*/ 933434 h 2747805"/>
              <a:gd name="connsiteX291" fmla="*/ 655832 w 2295914"/>
              <a:gd name="connsiteY291" fmla="*/ 985931 h 2747805"/>
              <a:gd name="connsiteX292" fmla="*/ 601411 w 2295914"/>
              <a:gd name="connsiteY292" fmla="*/ 933434 h 2747805"/>
              <a:gd name="connsiteX293" fmla="*/ 655832 w 2295914"/>
              <a:gd name="connsiteY293" fmla="*/ 880937 h 2747805"/>
              <a:gd name="connsiteX294" fmla="*/ 710253 w 2295914"/>
              <a:gd name="connsiteY294" fmla="*/ 933434 h 2747805"/>
              <a:gd name="connsiteX295" fmla="*/ 710253 w 2295914"/>
              <a:gd name="connsiteY295" fmla="*/ 757967 h 2747805"/>
              <a:gd name="connsiteX296" fmla="*/ 655832 w 2295914"/>
              <a:gd name="connsiteY296" fmla="*/ 810464 h 2747805"/>
              <a:gd name="connsiteX297" fmla="*/ 601411 w 2295914"/>
              <a:gd name="connsiteY297" fmla="*/ 757967 h 2747805"/>
              <a:gd name="connsiteX298" fmla="*/ 655832 w 2295914"/>
              <a:gd name="connsiteY298" fmla="*/ 705470 h 2747805"/>
              <a:gd name="connsiteX299" fmla="*/ 710253 w 2295914"/>
              <a:gd name="connsiteY299" fmla="*/ 757967 h 2747805"/>
              <a:gd name="connsiteX300" fmla="*/ 710253 w 2295914"/>
              <a:gd name="connsiteY300" fmla="*/ 578898 h 2747805"/>
              <a:gd name="connsiteX301" fmla="*/ 655832 w 2295914"/>
              <a:gd name="connsiteY301" fmla="*/ 631395 h 2747805"/>
              <a:gd name="connsiteX302" fmla="*/ 601411 w 2295914"/>
              <a:gd name="connsiteY302" fmla="*/ 578898 h 2747805"/>
              <a:gd name="connsiteX303" fmla="*/ 655832 w 2295914"/>
              <a:gd name="connsiteY303" fmla="*/ 526401 h 2747805"/>
              <a:gd name="connsiteX304" fmla="*/ 710253 w 2295914"/>
              <a:gd name="connsiteY304" fmla="*/ 578898 h 2747805"/>
              <a:gd name="connsiteX305" fmla="*/ 710253 w 2295914"/>
              <a:gd name="connsiteY305" fmla="*/ 403431 h 2747805"/>
              <a:gd name="connsiteX306" fmla="*/ 655832 w 2295914"/>
              <a:gd name="connsiteY306" fmla="*/ 455928 h 2747805"/>
              <a:gd name="connsiteX307" fmla="*/ 601411 w 2295914"/>
              <a:gd name="connsiteY307" fmla="*/ 403431 h 2747805"/>
              <a:gd name="connsiteX308" fmla="*/ 655832 w 2295914"/>
              <a:gd name="connsiteY308" fmla="*/ 350934 h 2747805"/>
              <a:gd name="connsiteX309" fmla="*/ 710253 w 2295914"/>
              <a:gd name="connsiteY309" fmla="*/ 403431 h 2747805"/>
              <a:gd name="connsiteX310" fmla="*/ 710253 w 2295914"/>
              <a:gd name="connsiteY310" fmla="*/ 227964 h 2747805"/>
              <a:gd name="connsiteX311" fmla="*/ 655832 w 2295914"/>
              <a:gd name="connsiteY311" fmla="*/ 280461 h 2747805"/>
              <a:gd name="connsiteX312" fmla="*/ 601411 w 2295914"/>
              <a:gd name="connsiteY312" fmla="*/ 227964 h 2747805"/>
              <a:gd name="connsiteX313" fmla="*/ 655832 w 2295914"/>
              <a:gd name="connsiteY313" fmla="*/ 175467 h 2747805"/>
              <a:gd name="connsiteX314" fmla="*/ 710253 w 2295914"/>
              <a:gd name="connsiteY314" fmla="*/ 227964 h 2747805"/>
              <a:gd name="connsiteX315" fmla="*/ 710253 w 2295914"/>
              <a:gd name="connsiteY315" fmla="*/ 52497 h 2747805"/>
              <a:gd name="connsiteX316" fmla="*/ 655832 w 2295914"/>
              <a:gd name="connsiteY316" fmla="*/ 104994 h 2747805"/>
              <a:gd name="connsiteX317" fmla="*/ 601411 w 2295914"/>
              <a:gd name="connsiteY317" fmla="*/ 52497 h 2747805"/>
              <a:gd name="connsiteX318" fmla="*/ 655832 w 2295914"/>
              <a:gd name="connsiteY318" fmla="*/ 0 h 2747805"/>
              <a:gd name="connsiteX319" fmla="*/ 710253 w 2295914"/>
              <a:gd name="connsiteY319" fmla="*/ 52497 h 2747805"/>
              <a:gd name="connsiteX320" fmla="*/ 907103 w 2295914"/>
              <a:gd name="connsiteY320" fmla="*/ 2695308 h 2747805"/>
              <a:gd name="connsiteX321" fmla="*/ 852682 w 2295914"/>
              <a:gd name="connsiteY321" fmla="*/ 2747805 h 2747805"/>
              <a:gd name="connsiteX322" fmla="*/ 798261 w 2295914"/>
              <a:gd name="connsiteY322" fmla="*/ 2695308 h 2747805"/>
              <a:gd name="connsiteX323" fmla="*/ 852682 w 2295914"/>
              <a:gd name="connsiteY323" fmla="*/ 2642811 h 2747805"/>
              <a:gd name="connsiteX324" fmla="*/ 907103 w 2295914"/>
              <a:gd name="connsiteY324" fmla="*/ 2695308 h 2747805"/>
              <a:gd name="connsiteX325" fmla="*/ 907103 w 2295914"/>
              <a:gd name="connsiteY325" fmla="*/ 2519841 h 2747805"/>
              <a:gd name="connsiteX326" fmla="*/ 852682 w 2295914"/>
              <a:gd name="connsiteY326" fmla="*/ 2572338 h 2747805"/>
              <a:gd name="connsiteX327" fmla="*/ 798261 w 2295914"/>
              <a:gd name="connsiteY327" fmla="*/ 2519841 h 2747805"/>
              <a:gd name="connsiteX328" fmla="*/ 852682 w 2295914"/>
              <a:gd name="connsiteY328" fmla="*/ 2467344 h 2747805"/>
              <a:gd name="connsiteX329" fmla="*/ 907103 w 2295914"/>
              <a:gd name="connsiteY329" fmla="*/ 2519841 h 2747805"/>
              <a:gd name="connsiteX330" fmla="*/ 907103 w 2295914"/>
              <a:gd name="connsiteY330" fmla="*/ 2344374 h 2747805"/>
              <a:gd name="connsiteX331" fmla="*/ 852682 w 2295914"/>
              <a:gd name="connsiteY331" fmla="*/ 2396871 h 2747805"/>
              <a:gd name="connsiteX332" fmla="*/ 798261 w 2295914"/>
              <a:gd name="connsiteY332" fmla="*/ 2344374 h 2747805"/>
              <a:gd name="connsiteX333" fmla="*/ 852682 w 2295914"/>
              <a:gd name="connsiteY333" fmla="*/ 2291877 h 2747805"/>
              <a:gd name="connsiteX334" fmla="*/ 907103 w 2295914"/>
              <a:gd name="connsiteY334" fmla="*/ 2344374 h 2747805"/>
              <a:gd name="connsiteX335" fmla="*/ 907103 w 2295914"/>
              <a:gd name="connsiteY335" fmla="*/ 2168907 h 2747805"/>
              <a:gd name="connsiteX336" fmla="*/ 852682 w 2295914"/>
              <a:gd name="connsiteY336" fmla="*/ 2221404 h 2747805"/>
              <a:gd name="connsiteX337" fmla="*/ 798261 w 2295914"/>
              <a:gd name="connsiteY337" fmla="*/ 2168907 h 2747805"/>
              <a:gd name="connsiteX338" fmla="*/ 852682 w 2295914"/>
              <a:gd name="connsiteY338" fmla="*/ 2116410 h 2747805"/>
              <a:gd name="connsiteX339" fmla="*/ 907103 w 2295914"/>
              <a:gd name="connsiteY339" fmla="*/ 2168907 h 2747805"/>
              <a:gd name="connsiteX340" fmla="*/ 907103 w 2295914"/>
              <a:gd name="connsiteY340" fmla="*/ 1989838 h 2747805"/>
              <a:gd name="connsiteX341" fmla="*/ 852682 w 2295914"/>
              <a:gd name="connsiteY341" fmla="*/ 2042335 h 2747805"/>
              <a:gd name="connsiteX342" fmla="*/ 798261 w 2295914"/>
              <a:gd name="connsiteY342" fmla="*/ 1989838 h 2747805"/>
              <a:gd name="connsiteX343" fmla="*/ 852682 w 2295914"/>
              <a:gd name="connsiteY343" fmla="*/ 1937341 h 2747805"/>
              <a:gd name="connsiteX344" fmla="*/ 907103 w 2295914"/>
              <a:gd name="connsiteY344" fmla="*/ 1989838 h 2747805"/>
              <a:gd name="connsiteX345" fmla="*/ 907103 w 2295914"/>
              <a:gd name="connsiteY345" fmla="*/ 1814371 h 2747805"/>
              <a:gd name="connsiteX346" fmla="*/ 852682 w 2295914"/>
              <a:gd name="connsiteY346" fmla="*/ 1866868 h 2747805"/>
              <a:gd name="connsiteX347" fmla="*/ 798261 w 2295914"/>
              <a:gd name="connsiteY347" fmla="*/ 1814371 h 2747805"/>
              <a:gd name="connsiteX348" fmla="*/ 852682 w 2295914"/>
              <a:gd name="connsiteY348" fmla="*/ 1761874 h 2747805"/>
              <a:gd name="connsiteX349" fmla="*/ 907103 w 2295914"/>
              <a:gd name="connsiteY349" fmla="*/ 1814371 h 2747805"/>
              <a:gd name="connsiteX350" fmla="*/ 907103 w 2295914"/>
              <a:gd name="connsiteY350" fmla="*/ 1638904 h 2747805"/>
              <a:gd name="connsiteX351" fmla="*/ 852682 w 2295914"/>
              <a:gd name="connsiteY351" fmla="*/ 1691401 h 2747805"/>
              <a:gd name="connsiteX352" fmla="*/ 798261 w 2295914"/>
              <a:gd name="connsiteY352" fmla="*/ 1638904 h 2747805"/>
              <a:gd name="connsiteX353" fmla="*/ 852682 w 2295914"/>
              <a:gd name="connsiteY353" fmla="*/ 1586407 h 2747805"/>
              <a:gd name="connsiteX354" fmla="*/ 907103 w 2295914"/>
              <a:gd name="connsiteY354" fmla="*/ 1638904 h 2747805"/>
              <a:gd name="connsiteX355" fmla="*/ 907103 w 2295914"/>
              <a:gd name="connsiteY355" fmla="*/ 1463437 h 2747805"/>
              <a:gd name="connsiteX356" fmla="*/ 852682 w 2295914"/>
              <a:gd name="connsiteY356" fmla="*/ 1515934 h 2747805"/>
              <a:gd name="connsiteX357" fmla="*/ 798261 w 2295914"/>
              <a:gd name="connsiteY357" fmla="*/ 1463437 h 2747805"/>
              <a:gd name="connsiteX358" fmla="*/ 852682 w 2295914"/>
              <a:gd name="connsiteY358" fmla="*/ 1410940 h 2747805"/>
              <a:gd name="connsiteX359" fmla="*/ 907103 w 2295914"/>
              <a:gd name="connsiteY359" fmla="*/ 1463437 h 2747805"/>
              <a:gd name="connsiteX360" fmla="*/ 907103 w 2295914"/>
              <a:gd name="connsiteY360" fmla="*/ 1284368 h 2747805"/>
              <a:gd name="connsiteX361" fmla="*/ 852682 w 2295914"/>
              <a:gd name="connsiteY361" fmla="*/ 1336865 h 2747805"/>
              <a:gd name="connsiteX362" fmla="*/ 798261 w 2295914"/>
              <a:gd name="connsiteY362" fmla="*/ 1284368 h 2747805"/>
              <a:gd name="connsiteX363" fmla="*/ 852682 w 2295914"/>
              <a:gd name="connsiteY363" fmla="*/ 1231871 h 2747805"/>
              <a:gd name="connsiteX364" fmla="*/ 907103 w 2295914"/>
              <a:gd name="connsiteY364" fmla="*/ 1284368 h 2747805"/>
              <a:gd name="connsiteX365" fmla="*/ 907103 w 2295914"/>
              <a:gd name="connsiteY365" fmla="*/ 1108901 h 2747805"/>
              <a:gd name="connsiteX366" fmla="*/ 852682 w 2295914"/>
              <a:gd name="connsiteY366" fmla="*/ 1161398 h 2747805"/>
              <a:gd name="connsiteX367" fmla="*/ 798261 w 2295914"/>
              <a:gd name="connsiteY367" fmla="*/ 1108901 h 2747805"/>
              <a:gd name="connsiteX368" fmla="*/ 852682 w 2295914"/>
              <a:gd name="connsiteY368" fmla="*/ 1056404 h 2747805"/>
              <a:gd name="connsiteX369" fmla="*/ 907103 w 2295914"/>
              <a:gd name="connsiteY369" fmla="*/ 1108901 h 2747805"/>
              <a:gd name="connsiteX370" fmla="*/ 907103 w 2295914"/>
              <a:gd name="connsiteY370" fmla="*/ 933434 h 2747805"/>
              <a:gd name="connsiteX371" fmla="*/ 852682 w 2295914"/>
              <a:gd name="connsiteY371" fmla="*/ 985931 h 2747805"/>
              <a:gd name="connsiteX372" fmla="*/ 798261 w 2295914"/>
              <a:gd name="connsiteY372" fmla="*/ 933434 h 2747805"/>
              <a:gd name="connsiteX373" fmla="*/ 852682 w 2295914"/>
              <a:gd name="connsiteY373" fmla="*/ 880937 h 2747805"/>
              <a:gd name="connsiteX374" fmla="*/ 907103 w 2295914"/>
              <a:gd name="connsiteY374" fmla="*/ 933434 h 2747805"/>
              <a:gd name="connsiteX375" fmla="*/ 907103 w 2295914"/>
              <a:gd name="connsiteY375" fmla="*/ 757967 h 2747805"/>
              <a:gd name="connsiteX376" fmla="*/ 852682 w 2295914"/>
              <a:gd name="connsiteY376" fmla="*/ 810464 h 2747805"/>
              <a:gd name="connsiteX377" fmla="*/ 798261 w 2295914"/>
              <a:gd name="connsiteY377" fmla="*/ 757967 h 2747805"/>
              <a:gd name="connsiteX378" fmla="*/ 852682 w 2295914"/>
              <a:gd name="connsiteY378" fmla="*/ 705470 h 2747805"/>
              <a:gd name="connsiteX379" fmla="*/ 907103 w 2295914"/>
              <a:gd name="connsiteY379" fmla="*/ 757967 h 2747805"/>
              <a:gd name="connsiteX380" fmla="*/ 907103 w 2295914"/>
              <a:gd name="connsiteY380" fmla="*/ 578898 h 2747805"/>
              <a:gd name="connsiteX381" fmla="*/ 852682 w 2295914"/>
              <a:gd name="connsiteY381" fmla="*/ 631395 h 2747805"/>
              <a:gd name="connsiteX382" fmla="*/ 798261 w 2295914"/>
              <a:gd name="connsiteY382" fmla="*/ 578898 h 2747805"/>
              <a:gd name="connsiteX383" fmla="*/ 852682 w 2295914"/>
              <a:gd name="connsiteY383" fmla="*/ 526401 h 2747805"/>
              <a:gd name="connsiteX384" fmla="*/ 907103 w 2295914"/>
              <a:gd name="connsiteY384" fmla="*/ 578898 h 2747805"/>
              <a:gd name="connsiteX385" fmla="*/ 907103 w 2295914"/>
              <a:gd name="connsiteY385" fmla="*/ 403431 h 2747805"/>
              <a:gd name="connsiteX386" fmla="*/ 852682 w 2295914"/>
              <a:gd name="connsiteY386" fmla="*/ 455928 h 2747805"/>
              <a:gd name="connsiteX387" fmla="*/ 798261 w 2295914"/>
              <a:gd name="connsiteY387" fmla="*/ 403431 h 2747805"/>
              <a:gd name="connsiteX388" fmla="*/ 852682 w 2295914"/>
              <a:gd name="connsiteY388" fmla="*/ 350934 h 2747805"/>
              <a:gd name="connsiteX389" fmla="*/ 907103 w 2295914"/>
              <a:gd name="connsiteY389" fmla="*/ 403431 h 2747805"/>
              <a:gd name="connsiteX390" fmla="*/ 907103 w 2295914"/>
              <a:gd name="connsiteY390" fmla="*/ 227964 h 2747805"/>
              <a:gd name="connsiteX391" fmla="*/ 852682 w 2295914"/>
              <a:gd name="connsiteY391" fmla="*/ 280461 h 2747805"/>
              <a:gd name="connsiteX392" fmla="*/ 798261 w 2295914"/>
              <a:gd name="connsiteY392" fmla="*/ 227964 h 2747805"/>
              <a:gd name="connsiteX393" fmla="*/ 852682 w 2295914"/>
              <a:gd name="connsiteY393" fmla="*/ 175467 h 2747805"/>
              <a:gd name="connsiteX394" fmla="*/ 907103 w 2295914"/>
              <a:gd name="connsiteY394" fmla="*/ 227964 h 2747805"/>
              <a:gd name="connsiteX395" fmla="*/ 907103 w 2295914"/>
              <a:gd name="connsiteY395" fmla="*/ 52497 h 2747805"/>
              <a:gd name="connsiteX396" fmla="*/ 852682 w 2295914"/>
              <a:gd name="connsiteY396" fmla="*/ 104994 h 2747805"/>
              <a:gd name="connsiteX397" fmla="*/ 798261 w 2295914"/>
              <a:gd name="connsiteY397" fmla="*/ 52497 h 2747805"/>
              <a:gd name="connsiteX398" fmla="*/ 852682 w 2295914"/>
              <a:gd name="connsiteY398" fmla="*/ 0 h 2747805"/>
              <a:gd name="connsiteX399" fmla="*/ 907103 w 2295914"/>
              <a:gd name="connsiteY399" fmla="*/ 52497 h 2747805"/>
              <a:gd name="connsiteX400" fmla="*/ 1103953 w 2295914"/>
              <a:gd name="connsiteY400" fmla="*/ 2695308 h 2747805"/>
              <a:gd name="connsiteX401" fmla="*/ 1049532 w 2295914"/>
              <a:gd name="connsiteY401" fmla="*/ 2747805 h 2747805"/>
              <a:gd name="connsiteX402" fmla="*/ 995111 w 2295914"/>
              <a:gd name="connsiteY402" fmla="*/ 2695308 h 2747805"/>
              <a:gd name="connsiteX403" fmla="*/ 1049532 w 2295914"/>
              <a:gd name="connsiteY403" fmla="*/ 2642811 h 2747805"/>
              <a:gd name="connsiteX404" fmla="*/ 1103953 w 2295914"/>
              <a:gd name="connsiteY404" fmla="*/ 2695308 h 2747805"/>
              <a:gd name="connsiteX405" fmla="*/ 1103953 w 2295914"/>
              <a:gd name="connsiteY405" fmla="*/ 2519841 h 2747805"/>
              <a:gd name="connsiteX406" fmla="*/ 1049532 w 2295914"/>
              <a:gd name="connsiteY406" fmla="*/ 2572338 h 2747805"/>
              <a:gd name="connsiteX407" fmla="*/ 995111 w 2295914"/>
              <a:gd name="connsiteY407" fmla="*/ 2519841 h 2747805"/>
              <a:gd name="connsiteX408" fmla="*/ 1049532 w 2295914"/>
              <a:gd name="connsiteY408" fmla="*/ 2467344 h 2747805"/>
              <a:gd name="connsiteX409" fmla="*/ 1103953 w 2295914"/>
              <a:gd name="connsiteY409" fmla="*/ 2519841 h 2747805"/>
              <a:gd name="connsiteX410" fmla="*/ 1103953 w 2295914"/>
              <a:gd name="connsiteY410" fmla="*/ 2344374 h 2747805"/>
              <a:gd name="connsiteX411" fmla="*/ 1049532 w 2295914"/>
              <a:gd name="connsiteY411" fmla="*/ 2396871 h 2747805"/>
              <a:gd name="connsiteX412" fmla="*/ 995111 w 2295914"/>
              <a:gd name="connsiteY412" fmla="*/ 2344374 h 2747805"/>
              <a:gd name="connsiteX413" fmla="*/ 1049532 w 2295914"/>
              <a:gd name="connsiteY413" fmla="*/ 2291877 h 2747805"/>
              <a:gd name="connsiteX414" fmla="*/ 1103953 w 2295914"/>
              <a:gd name="connsiteY414" fmla="*/ 2344374 h 2747805"/>
              <a:gd name="connsiteX415" fmla="*/ 1103953 w 2295914"/>
              <a:gd name="connsiteY415" fmla="*/ 2168907 h 2747805"/>
              <a:gd name="connsiteX416" fmla="*/ 1049532 w 2295914"/>
              <a:gd name="connsiteY416" fmla="*/ 2221404 h 2747805"/>
              <a:gd name="connsiteX417" fmla="*/ 995111 w 2295914"/>
              <a:gd name="connsiteY417" fmla="*/ 2168907 h 2747805"/>
              <a:gd name="connsiteX418" fmla="*/ 1049532 w 2295914"/>
              <a:gd name="connsiteY418" fmla="*/ 2116410 h 2747805"/>
              <a:gd name="connsiteX419" fmla="*/ 1103953 w 2295914"/>
              <a:gd name="connsiteY419" fmla="*/ 2168907 h 2747805"/>
              <a:gd name="connsiteX420" fmla="*/ 1103953 w 2295914"/>
              <a:gd name="connsiteY420" fmla="*/ 1989838 h 2747805"/>
              <a:gd name="connsiteX421" fmla="*/ 1049532 w 2295914"/>
              <a:gd name="connsiteY421" fmla="*/ 2042335 h 2747805"/>
              <a:gd name="connsiteX422" fmla="*/ 995111 w 2295914"/>
              <a:gd name="connsiteY422" fmla="*/ 1989838 h 2747805"/>
              <a:gd name="connsiteX423" fmla="*/ 1049532 w 2295914"/>
              <a:gd name="connsiteY423" fmla="*/ 1937341 h 2747805"/>
              <a:gd name="connsiteX424" fmla="*/ 1103953 w 2295914"/>
              <a:gd name="connsiteY424" fmla="*/ 1989838 h 2747805"/>
              <a:gd name="connsiteX425" fmla="*/ 1103953 w 2295914"/>
              <a:gd name="connsiteY425" fmla="*/ 1814371 h 2747805"/>
              <a:gd name="connsiteX426" fmla="*/ 1049532 w 2295914"/>
              <a:gd name="connsiteY426" fmla="*/ 1866868 h 2747805"/>
              <a:gd name="connsiteX427" fmla="*/ 995111 w 2295914"/>
              <a:gd name="connsiteY427" fmla="*/ 1814371 h 2747805"/>
              <a:gd name="connsiteX428" fmla="*/ 1049532 w 2295914"/>
              <a:gd name="connsiteY428" fmla="*/ 1761874 h 2747805"/>
              <a:gd name="connsiteX429" fmla="*/ 1103953 w 2295914"/>
              <a:gd name="connsiteY429" fmla="*/ 1814371 h 2747805"/>
              <a:gd name="connsiteX430" fmla="*/ 1103953 w 2295914"/>
              <a:gd name="connsiteY430" fmla="*/ 1638904 h 2747805"/>
              <a:gd name="connsiteX431" fmla="*/ 1049532 w 2295914"/>
              <a:gd name="connsiteY431" fmla="*/ 1691401 h 2747805"/>
              <a:gd name="connsiteX432" fmla="*/ 995111 w 2295914"/>
              <a:gd name="connsiteY432" fmla="*/ 1638904 h 2747805"/>
              <a:gd name="connsiteX433" fmla="*/ 1049532 w 2295914"/>
              <a:gd name="connsiteY433" fmla="*/ 1586407 h 2747805"/>
              <a:gd name="connsiteX434" fmla="*/ 1103953 w 2295914"/>
              <a:gd name="connsiteY434" fmla="*/ 1638904 h 2747805"/>
              <a:gd name="connsiteX435" fmla="*/ 1103953 w 2295914"/>
              <a:gd name="connsiteY435" fmla="*/ 1463437 h 2747805"/>
              <a:gd name="connsiteX436" fmla="*/ 1049532 w 2295914"/>
              <a:gd name="connsiteY436" fmla="*/ 1515934 h 2747805"/>
              <a:gd name="connsiteX437" fmla="*/ 995111 w 2295914"/>
              <a:gd name="connsiteY437" fmla="*/ 1463437 h 2747805"/>
              <a:gd name="connsiteX438" fmla="*/ 1049532 w 2295914"/>
              <a:gd name="connsiteY438" fmla="*/ 1410940 h 2747805"/>
              <a:gd name="connsiteX439" fmla="*/ 1103953 w 2295914"/>
              <a:gd name="connsiteY439" fmla="*/ 1463437 h 2747805"/>
              <a:gd name="connsiteX440" fmla="*/ 1103953 w 2295914"/>
              <a:gd name="connsiteY440" fmla="*/ 1284368 h 2747805"/>
              <a:gd name="connsiteX441" fmla="*/ 1049532 w 2295914"/>
              <a:gd name="connsiteY441" fmla="*/ 1336865 h 2747805"/>
              <a:gd name="connsiteX442" fmla="*/ 995111 w 2295914"/>
              <a:gd name="connsiteY442" fmla="*/ 1284368 h 2747805"/>
              <a:gd name="connsiteX443" fmla="*/ 1049532 w 2295914"/>
              <a:gd name="connsiteY443" fmla="*/ 1231871 h 2747805"/>
              <a:gd name="connsiteX444" fmla="*/ 1103953 w 2295914"/>
              <a:gd name="connsiteY444" fmla="*/ 1284368 h 2747805"/>
              <a:gd name="connsiteX445" fmla="*/ 1103953 w 2295914"/>
              <a:gd name="connsiteY445" fmla="*/ 1108901 h 2747805"/>
              <a:gd name="connsiteX446" fmla="*/ 1049532 w 2295914"/>
              <a:gd name="connsiteY446" fmla="*/ 1161398 h 2747805"/>
              <a:gd name="connsiteX447" fmla="*/ 995111 w 2295914"/>
              <a:gd name="connsiteY447" fmla="*/ 1108901 h 2747805"/>
              <a:gd name="connsiteX448" fmla="*/ 1049532 w 2295914"/>
              <a:gd name="connsiteY448" fmla="*/ 1056404 h 2747805"/>
              <a:gd name="connsiteX449" fmla="*/ 1103953 w 2295914"/>
              <a:gd name="connsiteY449" fmla="*/ 1108901 h 2747805"/>
              <a:gd name="connsiteX450" fmla="*/ 1103953 w 2295914"/>
              <a:gd name="connsiteY450" fmla="*/ 933434 h 2747805"/>
              <a:gd name="connsiteX451" fmla="*/ 1049532 w 2295914"/>
              <a:gd name="connsiteY451" fmla="*/ 985931 h 2747805"/>
              <a:gd name="connsiteX452" fmla="*/ 995111 w 2295914"/>
              <a:gd name="connsiteY452" fmla="*/ 933434 h 2747805"/>
              <a:gd name="connsiteX453" fmla="*/ 1049532 w 2295914"/>
              <a:gd name="connsiteY453" fmla="*/ 880937 h 2747805"/>
              <a:gd name="connsiteX454" fmla="*/ 1103953 w 2295914"/>
              <a:gd name="connsiteY454" fmla="*/ 933434 h 2747805"/>
              <a:gd name="connsiteX455" fmla="*/ 1103953 w 2295914"/>
              <a:gd name="connsiteY455" fmla="*/ 757967 h 2747805"/>
              <a:gd name="connsiteX456" fmla="*/ 1049532 w 2295914"/>
              <a:gd name="connsiteY456" fmla="*/ 810464 h 2747805"/>
              <a:gd name="connsiteX457" fmla="*/ 995111 w 2295914"/>
              <a:gd name="connsiteY457" fmla="*/ 757967 h 2747805"/>
              <a:gd name="connsiteX458" fmla="*/ 1049532 w 2295914"/>
              <a:gd name="connsiteY458" fmla="*/ 705470 h 2747805"/>
              <a:gd name="connsiteX459" fmla="*/ 1103953 w 2295914"/>
              <a:gd name="connsiteY459" fmla="*/ 757967 h 2747805"/>
              <a:gd name="connsiteX460" fmla="*/ 1103953 w 2295914"/>
              <a:gd name="connsiteY460" fmla="*/ 578898 h 2747805"/>
              <a:gd name="connsiteX461" fmla="*/ 1049532 w 2295914"/>
              <a:gd name="connsiteY461" fmla="*/ 631395 h 2747805"/>
              <a:gd name="connsiteX462" fmla="*/ 995111 w 2295914"/>
              <a:gd name="connsiteY462" fmla="*/ 578898 h 2747805"/>
              <a:gd name="connsiteX463" fmla="*/ 1049532 w 2295914"/>
              <a:gd name="connsiteY463" fmla="*/ 526401 h 2747805"/>
              <a:gd name="connsiteX464" fmla="*/ 1103953 w 2295914"/>
              <a:gd name="connsiteY464" fmla="*/ 578898 h 2747805"/>
              <a:gd name="connsiteX465" fmla="*/ 1103953 w 2295914"/>
              <a:gd name="connsiteY465" fmla="*/ 403431 h 2747805"/>
              <a:gd name="connsiteX466" fmla="*/ 1049532 w 2295914"/>
              <a:gd name="connsiteY466" fmla="*/ 455928 h 2747805"/>
              <a:gd name="connsiteX467" fmla="*/ 995111 w 2295914"/>
              <a:gd name="connsiteY467" fmla="*/ 403431 h 2747805"/>
              <a:gd name="connsiteX468" fmla="*/ 1049532 w 2295914"/>
              <a:gd name="connsiteY468" fmla="*/ 350934 h 2747805"/>
              <a:gd name="connsiteX469" fmla="*/ 1103953 w 2295914"/>
              <a:gd name="connsiteY469" fmla="*/ 403431 h 2747805"/>
              <a:gd name="connsiteX470" fmla="*/ 1103953 w 2295914"/>
              <a:gd name="connsiteY470" fmla="*/ 227964 h 2747805"/>
              <a:gd name="connsiteX471" fmla="*/ 1049532 w 2295914"/>
              <a:gd name="connsiteY471" fmla="*/ 280461 h 2747805"/>
              <a:gd name="connsiteX472" fmla="*/ 995111 w 2295914"/>
              <a:gd name="connsiteY472" fmla="*/ 227964 h 2747805"/>
              <a:gd name="connsiteX473" fmla="*/ 1049532 w 2295914"/>
              <a:gd name="connsiteY473" fmla="*/ 175467 h 2747805"/>
              <a:gd name="connsiteX474" fmla="*/ 1103953 w 2295914"/>
              <a:gd name="connsiteY474" fmla="*/ 227964 h 2747805"/>
              <a:gd name="connsiteX475" fmla="*/ 1103953 w 2295914"/>
              <a:gd name="connsiteY475" fmla="*/ 52497 h 2747805"/>
              <a:gd name="connsiteX476" fmla="*/ 1049532 w 2295914"/>
              <a:gd name="connsiteY476" fmla="*/ 104994 h 2747805"/>
              <a:gd name="connsiteX477" fmla="*/ 995111 w 2295914"/>
              <a:gd name="connsiteY477" fmla="*/ 52497 h 2747805"/>
              <a:gd name="connsiteX478" fmla="*/ 1049532 w 2295914"/>
              <a:gd name="connsiteY478" fmla="*/ 0 h 2747805"/>
              <a:gd name="connsiteX479" fmla="*/ 1103953 w 2295914"/>
              <a:gd name="connsiteY479" fmla="*/ 52497 h 2747805"/>
              <a:gd name="connsiteX480" fmla="*/ 1300803 w 2295914"/>
              <a:gd name="connsiteY480" fmla="*/ 2695308 h 2747805"/>
              <a:gd name="connsiteX481" fmla="*/ 1246382 w 2295914"/>
              <a:gd name="connsiteY481" fmla="*/ 2747805 h 2747805"/>
              <a:gd name="connsiteX482" fmla="*/ 1191961 w 2295914"/>
              <a:gd name="connsiteY482" fmla="*/ 2695308 h 2747805"/>
              <a:gd name="connsiteX483" fmla="*/ 1246382 w 2295914"/>
              <a:gd name="connsiteY483" fmla="*/ 2642811 h 2747805"/>
              <a:gd name="connsiteX484" fmla="*/ 1300803 w 2295914"/>
              <a:gd name="connsiteY484" fmla="*/ 2695308 h 2747805"/>
              <a:gd name="connsiteX485" fmla="*/ 1300803 w 2295914"/>
              <a:gd name="connsiteY485" fmla="*/ 2519841 h 2747805"/>
              <a:gd name="connsiteX486" fmla="*/ 1246382 w 2295914"/>
              <a:gd name="connsiteY486" fmla="*/ 2572338 h 2747805"/>
              <a:gd name="connsiteX487" fmla="*/ 1191961 w 2295914"/>
              <a:gd name="connsiteY487" fmla="*/ 2519841 h 2747805"/>
              <a:gd name="connsiteX488" fmla="*/ 1246382 w 2295914"/>
              <a:gd name="connsiteY488" fmla="*/ 2467344 h 2747805"/>
              <a:gd name="connsiteX489" fmla="*/ 1300803 w 2295914"/>
              <a:gd name="connsiteY489" fmla="*/ 2519841 h 2747805"/>
              <a:gd name="connsiteX490" fmla="*/ 1300803 w 2295914"/>
              <a:gd name="connsiteY490" fmla="*/ 2344374 h 2747805"/>
              <a:gd name="connsiteX491" fmla="*/ 1246382 w 2295914"/>
              <a:gd name="connsiteY491" fmla="*/ 2396871 h 2747805"/>
              <a:gd name="connsiteX492" fmla="*/ 1191961 w 2295914"/>
              <a:gd name="connsiteY492" fmla="*/ 2344374 h 2747805"/>
              <a:gd name="connsiteX493" fmla="*/ 1246382 w 2295914"/>
              <a:gd name="connsiteY493" fmla="*/ 2291877 h 2747805"/>
              <a:gd name="connsiteX494" fmla="*/ 1300803 w 2295914"/>
              <a:gd name="connsiteY494" fmla="*/ 2344374 h 2747805"/>
              <a:gd name="connsiteX495" fmla="*/ 1300803 w 2295914"/>
              <a:gd name="connsiteY495" fmla="*/ 2168907 h 2747805"/>
              <a:gd name="connsiteX496" fmla="*/ 1246382 w 2295914"/>
              <a:gd name="connsiteY496" fmla="*/ 2221404 h 2747805"/>
              <a:gd name="connsiteX497" fmla="*/ 1191961 w 2295914"/>
              <a:gd name="connsiteY497" fmla="*/ 2168907 h 2747805"/>
              <a:gd name="connsiteX498" fmla="*/ 1246382 w 2295914"/>
              <a:gd name="connsiteY498" fmla="*/ 2116410 h 2747805"/>
              <a:gd name="connsiteX499" fmla="*/ 1300803 w 2295914"/>
              <a:gd name="connsiteY499" fmla="*/ 2168907 h 2747805"/>
              <a:gd name="connsiteX500" fmla="*/ 1300803 w 2295914"/>
              <a:gd name="connsiteY500" fmla="*/ 1989838 h 2747805"/>
              <a:gd name="connsiteX501" fmla="*/ 1246382 w 2295914"/>
              <a:gd name="connsiteY501" fmla="*/ 2042335 h 2747805"/>
              <a:gd name="connsiteX502" fmla="*/ 1191961 w 2295914"/>
              <a:gd name="connsiteY502" fmla="*/ 1989838 h 2747805"/>
              <a:gd name="connsiteX503" fmla="*/ 1246382 w 2295914"/>
              <a:gd name="connsiteY503" fmla="*/ 1937341 h 2747805"/>
              <a:gd name="connsiteX504" fmla="*/ 1300803 w 2295914"/>
              <a:gd name="connsiteY504" fmla="*/ 1989838 h 2747805"/>
              <a:gd name="connsiteX505" fmla="*/ 1300803 w 2295914"/>
              <a:gd name="connsiteY505" fmla="*/ 1814371 h 2747805"/>
              <a:gd name="connsiteX506" fmla="*/ 1246382 w 2295914"/>
              <a:gd name="connsiteY506" fmla="*/ 1866868 h 2747805"/>
              <a:gd name="connsiteX507" fmla="*/ 1191961 w 2295914"/>
              <a:gd name="connsiteY507" fmla="*/ 1814371 h 2747805"/>
              <a:gd name="connsiteX508" fmla="*/ 1246382 w 2295914"/>
              <a:gd name="connsiteY508" fmla="*/ 1761874 h 2747805"/>
              <a:gd name="connsiteX509" fmla="*/ 1300803 w 2295914"/>
              <a:gd name="connsiteY509" fmla="*/ 1814371 h 2747805"/>
              <a:gd name="connsiteX510" fmla="*/ 1300803 w 2295914"/>
              <a:gd name="connsiteY510" fmla="*/ 1638904 h 2747805"/>
              <a:gd name="connsiteX511" fmla="*/ 1246382 w 2295914"/>
              <a:gd name="connsiteY511" fmla="*/ 1691401 h 2747805"/>
              <a:gd name="connsiteX512" fmla="*/ 1191961 w 2295914"/>
              <a:gd name="connsiteY512" fmla="*/ 1638904 h 2747805"/>
              <a:gd name="connsiteX513" fmla="*/ 1246382 w 2295914"/>
              <a:gd name="connsiteY513" fmla="*/ 1586407 h 2747805"/>
              <a:gd name="connsiteX514" fmla="*/ 1300803 w 2295914"/>
              <a:gd name="connsiteY514" fmla="*/ 1638904 h 2747805"/>
              <a:gd name="connsiteX515" fmla="*/ 1300803 w 2295914"/>
              <a:gd name="connsiteY515" fmla="*/ 1463437 h 2747805"/>
              <a:gd name="connsiteX516" fmla="*/ 1246382 w 2295914"/>
              <a:gd name="connsiteY516" fmla="*/ 1515934 h 2747805"/>
              <a:gd name="connsiteX517" fmla="*/ 1191961 w 2295914"/>
              <a:gd name="connsiteY517" fmla="*/ 1463437 h 2747805"/>
              <a:gd name="connsiteX518" fmla="*/ 1246382 w 2295914"/>
              <a:gd name="connsiteY518" fmla="*/ 1410940 h 2747805"/>
              <a:gd name="connsiteX519" fmla="*/ 1300803 w 2295914"/>
              <a:gd name="connsiteY519" fmla="*/ 1463437 h 2747805"/>
              <a:gd name="connsiteX520" fmla="*/ 1300803 w 2295914"/>
              <a:gd name="connsiteY520" fmla="*/ 1284368 h 2747805"/>
              <a:gd name="connsiteX521" fmla="*/ 1246382 w 2295914"/>
              <a:gd name="connsiteY521" fmla="*/ 1336865 h 2747805"/>
              <a:gd name="connsiteX522" fmla="*/ 1191961 w 2295914"/>
              <a:gd name="connsiteY522" fmla="*/ 1284368 h 2747805"/>
              <a:gd name="connsiteX523" fmla="*/ 1246382 w 2295914"/>
              <a:gd name="connsiteY523" fmla="*/ 1231871 h 2747805"/>
              <a:gd name="connsiteX524" fmla="*/ 1300803 w 2295914"/>
              <a:gd name="connsiteY524" fmla="*/ 1284368 h 2747805"/>
              <a:gd name="connsiteX525" fmla="*/ 1300803 w 2295914"/>
              <a:gd name="connsiteY525" fmla="*/ 1108901 h 2747805"/>
              <a:gd name="connsiteX526" fmla="*/ 1246382 w 2295914"/>
              <a:gd name="connsiteY526" fmla="*/ 1161398 h 2747805"/>
              <a:gd name="connsiteX527" fmla="*/ 1191961 w 2295914"/>
              <a:gd name="connsiteY527" fmla="*/ 1108901 h 2747805"/>
              <a:gd name="connsiteX528" fmla="*/ 1246382 w 2295914"/>
              <a:gd name="connsiteY528" fmla="*/ 1056404 h 2747805"/>
              <a:gd name="connsiteX529" fmla="*/ 1300803 w 2295914"/>
              <a:gd name="connsiteY529" fmla="*/ 1108901 h 2747805"/>
              <a:gd name="connsiteX530" fmla="*/ 1300803 w 2295914"/>
              <a:gd name="connsiteY530" fmla="*/ 933434 h 2747805"/>
              <a:gd name="connsiteX531" fmla="*/ 1246382 w 2295914"/>
              <a:gd name="connsiteY531" fmla="*/ 985931 h 2747805"/>
              <a:gd name="connsiteX532" fmla="*/ 1191961 w 2295914"/>
              <a:gd name="connsiteY532" fmla="*/ 933434 h 2747805"/>
              <a:gd name="connsiteX533" fmla="*/ 1246382 w 2295914"/>
              <a:gd name="connsiteY533" fmla="*/ 880937 h 2747805"/>
              <a:gd name="connsiteX534" fmla="*/ 1300803 w 2295914"/>
              <a:gd name="connsiteY534" fmla="*/ 933434 h 2747805"/>
              <a:gd name="connsiteX535" fmla="*/ 1300803 w 2295914"/>
              <a:gd name="connsiteY535" fmla="*/ 757967 h 2747805"/>
              <a:gd name="connsiteX536" fmla="*/ 1246382 w 2295914"/>
              <a:gd name="connsiteY536" fmla="*/ 810464 h 2747805"/>
              <a:gd name="connsiteX537" fmla="*/ 1191961 w 2295914"/>
              <a:gd name="connsiteY537" fmla="*/ 757967 h 2747805"/>
              <a:gd name="connsiteX538" fmla="*/ 1246382 w 2295914"/>
              <a:gd name="connsiteY538" fmla="*/ 705470 h 2747805"/>
              <a:gd name="connsiteX539" fmla="*/ 1300803 w 2295914"/>
              <a:gd name="connsiteY539" fmla="*/ 757967 h 2747805"/>
              <a:gd name="connsiteX540" fmla="*/ 1300803 w 2295914"/>
              <a:gd name="connsiteY540" fmla="*/ 578898 h 2747805"/>
              <a:gd name="connsiteX541" fmla="*/ 1246382 w 2295914"/>
              <a:gd name="connsiteY541" fmla="*/ 631395 h 2747805"/>
              <a:gd name="connsiteX542" fmla="*/ 1191961 w 2295914"/>
              <a:gd name="connsiteY542" fmla="*/ 578898 h 2747805"/>
              <a:gd name="connsiteX543" fmla="*/ 1246382 w 2295914"/>
              <a:gd name="connsiteY543" fmla="*/ 526401 h 2747805"/>
              <a:gd name="connsiteX544" fmla="*/ 1300803 w 2295914"/>
              <a:gd name="connsiteY544" fmla="*/ 578898 h 2747805"/>
              <a:gd name="connsiteX545" fmla="*/ 1300803 w 2295914"/>
              <a:gd name="connsiteY545" fmla="*/ 403431 h 2747805"/>
              <a:gd name="connsiteX546" fmla="*/ 1246382 w 2295914"/>
              <a:gd name="connsiteY546" fmla="*/ 455928 h 2747805"/>
              <a:gd name="connsiteX547" fmla="*/ 1191961 w 2295914"/>
              <a:gd name="connsiteY547" fmla="*/ 403431 h 2747805"/>
              <a:gd name="connsiteX548" fmla="*/ 1246382 w 2295914"/>
              <a:gd name="connsiteY548" fmla="*/ 350934 h 2747805"/>
              <a:gd name="connsiteX549" fmla="*/ 1300803 w 2295914"/>
              <a:gd name="connsiteY549" fmla="*/ 403431 h 2747805"/>
              <a:gd name="connsiteX550" fmla="*/ 1300803 w 2295914"/>
              <a:gd name="connsiteY550" fmla="*/ 227964 h 2747805"/>
              <a:gd name="connsiteX551" fmla="*/ 1246382 w 2295914"/>
              <a:gd name="connsiteY551" fmla="*/ 280461 h 2747805"/>
              <a:gd name="connsiteX552" fmla="*/ 1191961 w 2295914"/>
              <a:gd name="connsiteY552" fmla="*/ 227964 h 2747805"/>
              <a:gd name="connsiteX553" fmla="*/ 1246382 w 2295914"/>
              <a:gd name="connsiteY553" fmla="*/ 175467 h 2747805"/>
              <a:gd name="connsiteX554" fmla="*/ 1300803 w 2295914"/>
              <a:gd name="connsiteY554" fmla="*/ 227964 h 2747805"/>
              <a:gd name="connsiteX555" fmla="*/ 1300803 w 2295914"/>
              <a:gd name="connsiteY555" fmla="*/ 52497 h 2747805"/>
              <a:gd name="connsiteX556" fmla="*/ 1246382 w 2295914"/>
              <a:gd name="connsiteY556" fmla="*/ 104994 h 2747805"/>
              <a:gd name="connsiteX557" fmla="*/ 1191961 w 2295914"/>
              <a:gd name="connsiteY557" fmla="*/ 52497 h 2747805"/>
              <a:gd name="connsiteX558" fmla="*/ 1246382 w 2295914"/>
              <a:gd name="connsiteY558" fmla="*/ 0 h 2747805"/>
              <a:gd name="connsiteX559" fmla="*/ 1300803 w 2295914"/>
              <a:gd name="connsiteY559" fmla="*/ 52497 h 2747805"/>
              <a:gd name="connsiteX560" fmla="*/ 1497653 w 2295914"/>
              <a:gd name="connsiteY560" fmla="*/ 2695308 h 2747805"/>
              <a:gd name="connsiteX561" fmla="*/ 1443232 w 2295914"/>
              <a:gd name="connsiteY561" fmla="*/ 2747805 h 2747805"/>
              <a:gd name="connsiteX562" fmla="*/ 1388811 w 2295914"/>
              <a:gd name="connsiteY562" fmla="*/ 2695308 h 2747805"/>
              <a:gd name="connsiteX563" fmla="*/ 1443232 w 2295914"/>
              <a:gd name="connsiteY563" fmla="*/ 2642811 h 2747805"/>
              <a:gd name="connsiteX564" fmla="*/ 1497653 w 2295914"/>
              <a:gd name="connsiteY564" fmla="*/ 2695308 h 2747805"/>
              <a:gd name="connsiteX565" fmla="*/ 1497653 w 2295914"/>
              <a:gd name="connsiteY565" fmla="*/ 2519841 h 2747805"/>
              <a:gd name="connsiteX566" fmla="*/ 1443232 w 2295914"/>
              <a:gd name="connsiteY566" fmla="*/ 2572338 h 2747805"/>
              <a:gd name="connsiteX567" fmla="*/ 1388811 w 2295914"/>
              <a:gd name="connsiteY567" fmla="*/ 2519841 h 2747805"/>
              <a:gd name="connsiteX568" fmla="*/ 1443232 w 2295914"/>
              <a:gd name="connsiteY568" fmla="*/ 2467344 h 2747805"/>
              <a:gd name="connsiteX569" fmla="*/ 1497653 w 2295914"/>
              <a:gd name="connsiteY569" fmla="*/ 2519841 h 2747805"/>
              <a:gd name="connsiteX570" fmla="*/ 1497653 w 2295914"/>
              <a:gd name="connsiteY570" fmla="*/ 2344374 h 2747805"/>
              <a:gd name="connsiteX571" fmla="*/ 1443232 w 2295914"/>
              <a:gd name="connsiteY571" fmla="*/ 2396871 h 2747805"/>
              <a:gd name="connsiteX572" fmla="*/ 1388811 w 2295914"/>
              <a:gd name="connsiteY572" fmla="*/ 2344374 h 2747805"/>
              <a:gd name="connsiteX573" fmla="*/ 1443232 w 2295914"/>
              <a:gd name="connsiteY573" fmla="*/ 2291877 h 2747805"/>
              <a:gd name="connsiteX574" fmla="*/ 1497653 w 2295914"/>
              <a:gd name="connsiteY574" fmla="*/ 2344374 h 2747805"/>
              <a:gd name="connsiteX575" fmla="*/ 1497653 w 2295914"/>
              <a:gd name="connsiteY575" fmla="*/ 2168907 h 2747805"/>
              <a:gd name="connsiteX576" fmla="*/ 1443232 w 2295914"/>
              <a:gd name="connsiteY576" fmla="*/ 2221404 h 2747805"/>
              <a:gd name="connsiteX577" fmla="*/ 1388811 w 2295914"/>
              <a:gd name="connsiteY577" fmla="*/ 2168907 h 2747805"/>
              <a:gd name="connsiteX578" fmla="*/ 1443232 w 2295914"/>
              <a:gd name="connsiteY578" fmla="*/ 2116410 h 2747805"/>
              <a:gd name="connsiteX579" fmla="*/ 1497653 w 2295914"/>
              <a:gd name="connsiteY579" fmla="*/ 2168907 h 2747805"/>
              <a:gd name="connsiteX580" fmla="*/ 1497653 w 2295914"/>
              <a:gd name="connsiteY580" fmla="*/ 1989838 h 2747805"/>
              <a:gd name="connsiteX581" fmla="*/ 1443232 w 2295914"/>
              <a:gd name="connsiteY581" fmla="*/ 2042335 h 2747805"/>
              <a:gd name="connsiteX582" fmla="*/ 1388811 w 2295914"/>
              <a:gd name="connsiteY582" fmla="*/ 1989838 h 2747805"/>
              <a:gd name="connsiteX583" fmla="*/ 1443232 w 2295914"/>
              <a:gd name="connsiteY583" fmla="*/ 1937341 h 2747805"/>
              <a:gd name="connsiteX584" fmla="*/ 1497653 w 2295914"/>
              <a:gd name="connsiteY584" fmla="*/ 1989838 h 2747805"/>
              <a:gd name="connsiteX585" fmla="*/ 1497653 w 2295914"/>
              <a:gd name="connsiteY585" fmla="*/ 1814371 h 2747805"/>
              <a:gd name="connsiteX586" fmla="*/ 1443232 w 2295914"/>
              <a:gd name="connsiteY586" fmla="*/ 1866868 h 2747805"/>
              <a:gd name="connsiteX587" fmla="*/ 1388811 w 2295914"/>
              <a:gd name="connsiteY587" fmla="*/ 1814371 h 2747805"/>
              <a:gd name="connsiteX588" fmla="*/ 1443232 w 2295914"/>
              <a:gd name="connsiteY588" fmla="*/ 1761874 h 2747805"/>
              <a:gd name="connsiteX589" fmla="*/ 1497653 w 2295914"/>
              <a:gd name="connsiteY589" fmla="*/ 1814371 h 2747805"/>
              <a:gd name="connsiteX590" fmla="*/ 1497653 w 2295914"/>
              <a:gd name="connsiteY590" fmla="*/ 1638904 h 2747805"/>
              <a:gd name="connsiteX591" fmla="*/ 1443232 w 2295914"/>
              <a:gd name="connsiteY591" fmla="*/ 1691401 h 2747805"/>
              <a:gd name="connsiteX592" fmla="*/ 1388811 w 2295914"/>
              <a:gd name="connsiteY592" fmla="*/ 1638904 h 2747805"/>
              <a:gd name="connsiteX593" fmla="*/ 1443232 w 2295914"/>
              <a:gd name="connsiteY593" fmla="*/ 1586407 h 2747805"/>
              <a:gd name="connsiteX594" fmla="*/ 1497653 w 2295914"/>
              <a:gd name="connsiteY594" fmla="*/ 1638904 h 2747805"/>
              <a:gd name="connsiteX595" fmla="*/ 1497653 w 2295914"/>
              <a:gd name="connsiteY595" fmla="*/ 1463437 h 2747805"/>
              <a:gd name="connsiteX596" fmla="*/ 1443232 w 2295914"/>
              <a:gd name="connsiteY596" fmla="*/ 1515934 h 2747805"/>
              <a:gd name="connsiteX597" fmla="*/ 1388811 w 2295914"/>
              <a:gd name="connsiteY597" fmla="*/ 1463437 h 2747805"/>
              <a:gd name="connsiteX598" fmla="*/ 1443232 w 2295914"/>
              <a:gd name="connsiteY598" fmla="*/ 1410940 h 2747805"/>
              <a:gd name="connsiteX599" fmla="*/ 1497653 w 2295914"/>
              <a:gd name="connsiteY599" fmla="*/ 1463437 h 2747805"/>
              <a:gd name="connsiteX600" fmla="*/ 1497653 w 2295914"/>
              <a:gd name="connsiteY600" fmla="*/ 1284368 h 2747805"/>
              <a:gd name="connsiteX601" fmla="*/ 1443232 w 2295914"/>
              <a:gd name="connsiteY601" fmla="*/ 1336865 h 2747805"/>
              <a:gd name="connsiteX602" fmla="*/ 1388811 w 2295914"/>
              <a:gd name="connsiteY602" fmla="*/ 1284368 h 2747805"/>
              <a:gd name="connsiteX603" fmla="*/ 1443232 w 2295914"/>
              <a:gd name="connsiteY603" fmla="*/ 1231871 h 2747805"/>
              <a:gd name="connsiteX604" fmla="*/ 1497653 w 2295914"/>
              <a:gd name="connsiteY604" fmla="*/ 1284368 h 2747805"/>
              <a:gd name="connsiteX605" fmla="*/ 1497653 w 2295914"/>
              <a:gd name="connsiteY605" fmla="*/ 1108901 h 2747805"/>
              <a:gd name="connsiteX606" fmla="*/ 1443232 w 2295914"/>
              <a:gd name="connsiteY606" fmla="*/ 1161398 h 2747805"/>
              <a:gd name="connsiteX607" fmla="*/ 1388811 w 2295914"/>
              <a:gd name="connsiteY607" fmla="*/ 1108901 h 2747805"/>
              <a:gd name="connsiteX608" fmla="*/ 1443232 w 2295914"/>
              <a:gd name="connsiteY608" fmla="*/ 1056404 h 2747805"/>
              <a:gd name="connsiteX609" fmla="*/ 1497653 w 2295914"/>
              <a:gd name="connsiteY609" fmla="*/ 1108901 h 2747805"/>
              <a:gd name="connsiteX610" fmla="*/ 1497653 w 2295914"/>
              <a:gd name="connsiteY610" fmla="*/ 933434 h 2747805"/>
              <a:gd name="connsiteX611" fmla="*/ 1443232 w 2295914"/>
              <a:gd name="connsiteY611" fmla="*/ 985931 h 2747805"/>
              <a:gd name="connsiteX612" fmla="*/ 1388811 w 2295914"/>
              <a:gd name="connsiteY612" fmla="*/ 933434 h 2747805"/>
              <a:gd name="connsiteX613" fmla="*/ 1443232 w 2295914"/>
              <a:gd name="connsiteY613" fmla="*/ 880937 h 2747805"/>
              <a:gd name="connsiteX614" fmla="*/ 1497653 w 2295914"/>
              <a:gd name="connsiteY614" fmla="*/ 933434 h 2747805"/>
              <a:gd name="connsiteX615" fmla="*/ 1497653 w 2295914"/>
              <a:gd name="connsiteY615" fmla="*/ 757967 h 2747805"/>
              <a:gd name="connsiteX616" fmla="*/ 1443232 w 2295914"/>
              <a:gd name="connsiteY616" fmla="*/ 810464 h 2747805"/>
              <a:gd name="connsiteX617" fmla="*/ 1388811 w 2295914"/>
              <a:gd name="connsiteY617" fmla="*/ 757967 h 2747805"/>
              <a:gd name="connsiteX618" fmla="*/ 1443232 w 2295914"/>
              <a:gd name="connsiteY618" fmla="*/ 705470 h 2747805"/>
              <a:gd name="connsiteX619" fmla="*/ 1497653 w 2295914"/>
              <a:gd name="connsiteY619" fmla="*/ 757967 h 2747805"/>
              <a:gd name="connsiteX620" fmla="*/ 1497653 w 2295914"/>
              <a:gd name="connsiteY620" fmla="*/ 578898 h 2747805"/>
              <a:gd name="connsiteX621" fmla="*/ 1443232 w 2295914"/>
              <a:gd name="connsiteY621" fmla="*/ 631395 h 2747805"/>
              <a:gd name="connsiteX622" fmla="*/ 1388811 w 2295914"/>
              <a:gd name="connsiteY622" fmla="*/ 578898 h 2747805"/>
              <a:gd name="connsiteX623" fmla="*/ 1443232 w 2295914"/>
              <a:gd name="connsiteY623" fmla="*/ 526401 h 2747805"/>
              <a:gd name="connsiteX624" fmla="*/ 1497653 w 2295914"/>
              <a:gd name="connsiteY624" fmla="*/ 578898 h 2747805"/>
              <a:gd name="connsiteX625" fmla="*/ 1497653 w 2295914"/>
              <a:gd name="connsiteY625" fmla="*/ 403431 h 2747805"/>
              <a:gd name="connsiteX626" fmla="*/ 1443232 w 2295914"/>
              <a:gd name="connsiteY626" fmla="*/ 455928 h 2747805"/>
              <a:gd name="connsiteX627" fmla="*/ 1388811 w 2295914"/>
              <a:gd name="connsiteY627" fmla="*/ 403431 h 2747805"/>
              <a:gd name="connsiteX628" fmla="*/ 1443232 w 2295914"/>
              <a:gd name="connsiteY628" fmla="*/ 350934 h 2747805"/>
              <a:gd name="connsiteX629" fmla="*/ 1497653 w 2295914"/>
              <a:gd name="connsiteY629" fmla="*/ 403431 h 2747805"/>
              <a:gd name="connsiteX630" fmla="*/ 1497653 w 2295914"/>
              <a:gd name="connsiteY630" fmla="*/ 227964 h 2747805"/>
              <a:gd name="connsiteX631" fmla="*/ 1443232 w 2295914"/>
              <a:gd name="connsiteY631" fmla="*/ 280461 h 2747805"/>
              <a:gd name="connsiteX632" fmla="*/ 1388811 w 2295914"/>
              <a:gd name="connsiteY632" fmla="*/ 227964 h 2747805"/>
              <a:gd name="connsiteX633" fmla="*/ 1443232 w 2295914"/>
              <a:gd name="connsiteY633" fmla="*/ 175467 h 2747805"/>
              <a:gd name="connsiteX634" fmla="*/ 1497653 w 2295914"/>
              <a:gd name="connsiteY634" fmla="*/ 227964 h 2747805"/>
              <a:gd name="connsiteX635" fmla="*/ 1497653 w 2295914"/>
              <a:gd name="connsiteY635" fmla="*/ 52497 h 2747805"/>
              <a:gd name="connsiteX636" fmla="*/ 1443232 w 2295914"/>
              <a:gd name="connsiteY636" fmla="*/ 104994 h 2747805"/>
              <a:gd name="connsiteX637" fmla="*/ 1388811 w 2295914"/>
              <a:gd name="connsiteY637" fmla="*/ 52497 h 2747805"/>
              <a:gd name="connsiteX638" fmla="*/ 1443232 w 2295914"/>
              <a:gd name="connsiteY638" fmla="*/ 0 h 2747805"/>
              <a:gd name="connsiteX639" fmla="*/ 1497653 w 2295914"/>
              <a:gd name="connsiteY639" fmla="*/ 52497 h 2747805"/>
              <a:gd name="connsiteX640" fmla="*/ 1694503 w 2295914"/>
              <a:gd name="connsiteY640" fmla="*/ 2695308 h 2747805"/>
              <a:gd name="connsiteX641" fmla="*/ 1640082 w 2295914"/>
              <a:gd name="connsiteY641" fmla="*/ 2747805 h 2747805"/>
              <a:gd name="connsiteX642" fmla="*/ 1585661 w 2295914"/>
              <a:gd name="connsiteY642" fmla="*/ 2695308 h 2747805"/>
              <a:gd name="connsiteX643" fmla="*/ 1640082 w 2295914"/>
              <a:gd name="connsiteY643" fmla="*/ 2642811 h 2747805"/>
              <a:gd name="connsiteX644" fmla="*/ 1694503 w 2295914"/>
              <a:gd name="connsiteY644" fmla="*/ 2695308 h 2747805"/>
              <a:gd name="connsiteX645" fmla="*/ 1694503 w 2295914"/>
              <a:gd name="connsiteY645" fmla="*/ 2519841 h 2747805"/>
              <a:gd name="connsiteX646" fmla="*/ 1640082 w 2295914"/>
              <a:gd name="connsiteY646" fmla="*/ 2572338 h 2747805"/>
              <a:gd name="connsiteX647" fmla="*/ 1585661 w 2295914"/>
              <a:gd name="connsiteY647" fmla="*/ 2519841 h 2747805"/>
              <a:gd name="connsiteX648" fmla="*/ 1640082 w 2295914"/>
              <a:gd name="connsiteY648" fmla="*/ 2467344 h 2747805"/>
              <a:gd name="connsiteX649" fmla="*/ 1694503 w 2295914"/>
              <a:gd name="connsiteY649" fmla="*/ 2519841 h 2747805"/>
              <a:gd name="connsiteX650" fmla="*/ 1694503 w 2295914"/>
              <a:gd name="connsiteY650" fmla="*/ 2344374 h 2747805"/>
              <a:gd name="connsiteX651" fmla="*/ 1640082 w 2295914"/>
              <a:gd name="connsiteY651" fmla="*/ 2396871 h 2747805"/>
              <a:gd name="connsiteX652" fmla="*/ 1585661 w 2295914"/>
              <a:gd name="connsiteY652" fmla="*/ 2344374 h 2747805"/>
              <a:gd name="connsiteX653" fmla="*/ 1640082 w 2295914"/>
              <a:gd name="connsiteY653" fmla="*/ 2291877 h 2747805"/>
              <a:gd name="connsiteX654" fmla="*/ 1694503 w 2295914"/>
              <a:gd name="connsiteY654" fmla="*/ 2344374 h 2747805"/>
              <a:gd name="connsiteX655" fmla="*/ 1694503 w 2295914"/>
              <a:gd name="connsiteY655" fmla="*/ 2168907 h 2747805"/>
              <a:gd name="connsiteX656" fmla="*/ 1640082 w 2295914"/>
              <a:gd name="connsiteY656" fmla="*/ 2221404 h 2747805"/>
              <a:gd name="connsiteX657" fmla="*/ 1585661 w 2295914"/>
              <a:gd name="connsiteY657" fmla="*/ 2168907 h 2747805"/>
              <a:gd name="connsiteX658" fmla="*/ 1640082 w 2295914"/>
              <a:gd name="connsiteY658" fmla="*/ 2116410 h 2747805"/>
              <a:gd name="connsiteX659" fmla="*/ 1694503 w 2295914"/>
              <a:gd name="connsiteY659" fmla="*/ 2168907 h 2747805"/>
              <a:gd name="connsiteX660" fmla="*/ 1694503 w 2295914"/>
              <a:gd name="connsiteY660" fmla="*/ 1989838 h 2747805"/>
              <a:gd name="connsiteX661" fmla="*/ 1640082 w 2295914"/>
              <a:gd name="connsiteY661" fmla="*/ 2042335 h 2747805"/>
              <a:gd name="connsiteX662" fmla="*/ 1585661 w 2295914"/>
              <a:gd name="connsiteY662" fmla="*/ 1989838 h 2747805"/>
              <a:gd name="connsiteX663" fmla="*/ 1640082 w 2295914"/>
              <a:gd name="connsiteY663" fmla="*/ 1937341 h 2747805"/>
              <a:gd name="connsiteX664" fmla="*/ 1694503 w 2295914"/>
              <a:gd name="connsiteY664" fmla="*/ 1989838 h 2747805"/>
              <a:gd name="connsiteX665" fmla="*/ 1694503 w 2295914"/>
              <a:gd name="connsiteY665" fmla="*/ 1814371 h 2747805"/>
              <a:gd name="connsiteX666" fmla="*/ 1640082 w 2295914"/>
              <a:gd name="connsiteY666" fmla="*/ 1866868 h 2747805"/>
              <a:gd name="connsiteX667" fmla="*/ 1585661 w 2295914"/>
              <a:gd name="connsiteY667" fmla="*/ 1814371 h 2747805"/>
              <a:gd name="connsiteX668" fmla="*/ 1640082 w 2295914"/>
              <a:gd name="connsiteY668" fmla="*/ 1761874 h 2747805"/>
              <a:gd name="connsiteX669" fmla="*/ 1694503 w 2295914"/>
              <a:gd name="connsiteY669" fmla="*/ 1814371 h 2747805"/>
              <a:gd name="connsiteX670" fmla="*/ 1694503 w 2295914"/>
              <a:gd name="connsiteY670" fmla="*/ 1638904 h 2747805"/>
              <a:gd name="connsiteX671" fmla="*/ 1640082 w 2295914"/>
              <a:gd name="connsiteY671" fmla="*/ 1691401 h 2747805"/>
              <a:gd name="connsiteX672" fmla="*/ 1585661 w 2295914"/>
              <a:gd name="connsiteY672" fmla="*/ 1638904 h 2747805"/>
              <a:gd name="connsiteX673" fmla="*/ 1640082 w 2295914"/>
              <a:gd name="connsiteY673" fmla="*/ 1586407 h 2747805"/>
              <a:gd name="connsiteX674" fmla="*/ 1694503 w 2295914"/>
              <a:gd name="connsiteY674" fmla="*/ 1638904 h 2747805"/>
              <a:gd name="connsiteX675" fmla="*/ 1694503 w 2295914"/>
              <a:gd name="connsiteY675" fmla="*/ 1463437 h 2747805"/>
              <a:gd name="connsiteX676" fmla="*/ 1640082 w 2295914"/>
              <a:gd name="connsiteY676" fmla="*/ 1515934 h 2747805"/>
              <a:gd name="connsiteX677" fmla="*/ 1585661 w 2295914"/>
              <a:gd name="connsiteY677" fmla="*/ 1463437 h 2747805"/>
              <a:gd name="connsiteX678" fmla="*/ 1640082 w 2295914"/>
              <a:gd name="connsiteY678" fmla="*/ 1410940 h 2747805"/>
              <a:gd name="connsiteX679" fmla="*/ 1694503 w 2295914"/>
              <a:gd name="connsiteY679" fmla="*/ 1463437 h 2747805"/>
              <a:gd name="connsiteX680" fmla="*/ 1694503 w 2295914"/>
              <a:gd name="connsiteY680" fmla="*/ 1284368 h 2747805"/>
              <a:gd name="connsiteX681" fmla="*/ 1640082 w 2295914"/>
              <a:gd name="connsiteY681" fmla="*/ 1336865 h 2747805"/>
              <a:gd name="connsiteX682" fmla="*/ 1585661 w 2295914"/>
              <a:gd name="connsiteY682" fmla="*/ 1284368 h 2747805"/>
              <a:gd name="connsiteX683" fmla="*/ 1640082 w 2295914"/>
              <a:gd name="connsiteY683" fmla="*/ 1231871 h 2747805"/>
              <a:gd name="connsiteX684" fmla="*/ 1694503 w 2295914"/>
              <a:gd name="connsiteY684" fmla="*/ 1284368 h 2747805"/>
              <a:gd name="connsiteX685" fmla="*/ 1694503 w 2295914"/>
              <a:gd name="connsiteY685" fmla="*/ 1108901 h 2747805"/>
              <a:gd name="connsiteX686" fmla="*/ 1640082 w 2295914"/>
              <a:gd name="connsiteY686" fmla="*/ 1161398 h 2747805"/>
              <a:gd name="connsiteX687" fmla="*/ 1585661 w 2295914"/>
              <a:gd name="connsiteY687" fmla="*/ 1108901 h 2747805"/>
              <a:gd name="connsiteX688" fmla="*/ 1640082 w 2295914"/>
              <a:gd name="connsiteY688" fmla="*/ 1056404 h 2747805"/>
              <a:gd name="connsiteX689" fmla="*/ 1694503 w 2295914"/>
              <a:gd name="connsiteY689" fmla="*/ 1108901 h 2747805"/>
              <a:gd name="connsiteX690" fmla="*/ 1694503 w 2295914"/>
              <a:gd name="connsiteY690" fmla="*/ 933434 h 2747805"/>
              <a:gd name="connsiteX691" fmla="*/ 1640082 w 2295914"/>
              <a:gd name="connsiteY691" fmla="*/ 985931 h 2747805"/>
              <a:gd name="connsiteX692" fmla="*/ 1585661 w 2295914"/>
              <a:gd name="connsiteY692" fmla="*/ 933434 h 2747805"/>
              <a:gd name="connsiteX693" fmla="*/ 1640082 w 2295914"/>
              <a:gd name="connsiteY693" fmla="*/ 880937 h 2747805"/>
              <a:gd name="connsiteX694" fmla="*/ 1694503 w 2295914"/>
              <a:gd name="connsiteY694" fmla="*/ 933434 h 2747805"/>
              <a:gd name="connsiteX695" fmla="*/ 1694503 w 2295914"/>
              <a:gd name="connsiteY695" fmla="*/ 757967 h 2747805"/>
              <a:gd name="connsiteX696" fmla="*/ 1640082 w 2295914"/>
              <a:gd name="connsiteY696" fmla="*/ 810464 h 2747805"/>
              <a:gd name="connsiteX697" fmla="*/ 1585661 w 2295914"/>
              <a:gd name="connsiteY697" fmla="*/ 757967 h 2747805"/>
              <a:gd name="connsiteX698" fmla="*/ 1640082 w 2295914"/>
              <a:gd name="connsiteY698" fmla="*/ 705470 h 2747805"/>
              <a:gd name="connsiteX699" fmla="*/ 1694503 w 2295914"/>
              <a:gd name="connsiteY699" fmla="*/ 757967 h 2747805"/>
              <a:gd name="connsiteX700" fmla="*/ 1694503 w 2295914"/>
              <a:gd name="connsiteY700" fmla="*/ 578898 h 2747805"/>
              <a:gd name="connsiteX701" fmla="*/ 1640082 w 2295914"/>
              <a:gd name="connsiteY701" fmla="*/ 631395 h 2747805"/>
              <a:gd name="connsiteX702" fmla="*/ 1585661 w 2295914"/>
              <a:gd name="connsiteY702" fmla="*/ 578898 h 2747805"/>
              <a:gd name="connsiteX703" fmla="*/ 1640082 w 2295914"/>
              <a:gd name="connsiteY703" fmla="*/ 526401 h 2747805"/>
              <a:gd name="connsiteX704" fmla="*/ 1694503 w 2295914"/>
              <a:gd name="connsiteY704" fmla="*/ 578898 h 2747805"/>
              <a:gd name="connsiteX705" fmla="*/ 1694503 w 2295914"/>
              <a:gd name="connsiteY705" fmla="*/ 403431 h 2747805"/>
              <a:gd name="connsiteX706" fmla="*/ 1640082 w 2295914"/>
              <a:gd name="connsiteY706" fmla="*/ 455928 h 2747805"/>
              <a:gd name="connsiteX707" fmla="*/ 1585661 w 2295914"/>
              <a:gd name="connsiteY707" fmla="*/ 403431 h 2747805"/>
              <a:gd name="connsiteX708" fmla="*/ 1640082 w 2295914"/>
              <a:gd name="connsiteY708" fmla="*/ 350934 h 2747805"/>
              <a:gd name="connsiteX709" fmla="*/ 1694503 w 2295914"/>
              <a:gd name="connsiteY709" fmla="*/ 403431 h 2747805"/>
              <a:gd name="connsiteX710" fmla="*/ 1694503 w 2295914"/>
              <a:gd name="connsiteY710" fmla="*/ 227964 h 2747805"/>
              <a:gd name="connsiteX711" fmla="*/ 1640082 w 2295914"/>
              <a:gd name="connsiteY711" fmla="*/ 280461 h 2747805"/>
              <a:gd name="connsiteX712" fmla="*/ 1585661 w 2295914"/>
              <a:gd name="connsiteY712" fmla="*/ 227964 h 2747805"/>
              <a:gd name="connsiteX713" fmla="*/ 1640082 w 2295914"/>
              <a:gd name="connsiteY713" fmla="*/ 175467 h 2747805"/>
              <a:gd name="connsiteX714" fmla="*/ 1694503 w 2295914"/>
              <a:gd name="connsiteY714" fmla="*/ 227964 h 2747805"/>
              <a:gd name="connsiteX715" fmla="*/ 1694503 w 2295914"/>
              <a:gd name="connsiteY715" fmla="*/ 52497 h 2747805"/>
              <a:gd name="connsiteX716" fmla="*/ 1640082 w 2295914"/>
              <a:gd name="connsiteY716" fmla="*/ 104994 h 2747805"/>
              <a:gd name="connsiteX717" fmla="*/ 1585661 w 2295914"/>
              <a:gd name="connsiteY717" fmla="*/ 52497 h 2747805"/>
              <a:gd name="connsiteX718" fmla="*/ 1640082 w 2295914"/>
              <a:gd name="connsiteY718" fmla="*/ 0 h 2747805"/>
              <a:gd name="connsiteX719" fmla="*/ 1694503 w 2295914"/>
              <a:gd name="connsiteY719" fmla="*/ 52497 h 2747805"/>
              <a:gd name="connsiteX720" fmla="*/ 1902214 w 2295914"/>
              <a:gd name="connsiteY720" fmla="*/ 2695308 h 2747805"/>
              <a:gd name="connsiteX721" fmla="*/ 1847793 w 2295914"/>
              <a:gd name="connsiteY721" fmla="*/ 2747805 h 2747805"/>
              <a:gd name="connsiteX722" fmla="*/ 1793372 w 2295914"/>
              <a:gd name="connsiteY722" fmla="*/ 2695308 h 2747805"/>
              <a:gd name="connsiteX723" fmla="*/ 1847793 w 2295914"/>
              <a:gd name="connsiteY723" fmla="*/ 2642811 h 2747805"/>
              <a:gd name="connsiteX724" fmla="*/ 1902214 w 2295914"/>
              <a:gd name="connsiteY724" fmla="*/ 2695308 h 2747805"/>
              <a:gd name="connsiteX725" fmla="*/ 1902214 w 2295914"/>
              <a:gd name="connsiteY725" fmla="*/ 2519841 h 2747805"/>
              <a:gd name="connsiteX726" fmla="*/ 1847793 w 2295914"/>
              <a:gd name="connsiteY726" fmla="*/ 2572338 h 2747805"/>
              <a:gd name="connsiteX727" fmla="*/ 1793372 w 2295914"/>
              <a:gd name="connsiteY727" fmla="*/ 2519841 h 2747805"/>
              <a:gd name="connsiteX728" fmla="*/ 1847793 w 2295914"/>
              <a:gd name="connsiteY728" fmla="*/ 2467344 h 2747805"/>
              <a:gd name="connsiteX729" fmla="*/ 1902214 w 2295914"/>
              <a:gd name="connsiteY729" fmla="*/ 2519841 h 2747805"/>
              <a:gd name="connsiteX730" fmla="*/ 1902214 w 2295914"/>
              <a:gd name="connsiteY730" fmla="*/ 2344374 h 2747805"/>
              <a:gd name="connsiteX731" fmla="*/ 1847793 w 2295914"/>
              <a:gd name="connsiteY731" fmla="*/ 2396871 h 2747805"/>
              <a:gd name="connsiteX732" fmla="*/ 1793372 w 2295914"/>
              <a:gd name="connsiteY732" fmla="*/ 2344374 h 2747805"/>
              <a:gd name="connsiteX733" fmla="*/ 1847793 w 2295914"/>
              <a:gd name="connsiteY733" fmla="*/ 2291877 h 2747805"/>
              <a:gd name="connsiteX734" fmla="*/ 1902214 w 2295914"/>
              <a:gd name="connsiteY734" fmla="*/ 2344374 h 2747805"/>
              <a:gd name="connsiteX735" fmla="*/ 1902214 w 2295914"/>
              <a:gd name="connsiteY735" fmla="*/ 2168907 h 2747805"/>
              <a:gd name="connsiteX736" fmla="*/ 1847793 w 2295914"/>
              <a:gd name="connsiteY736" fmla="*/ 2221404 h 2747805"/>
              <a:gd name="connsiteX737" fmla="*/ 1793372 w 2295914"/>
              <a:gd name="connsiteY737" fmla="*/ 2168907 h 2747805"/>
              <a:gd name="connsiteX738" fmla="*/ 1847793 w 2295914"/>
              <a:gd name="connsiteY738" fmla="*/ 2116410 h 2747805"/>
              <a:gd name="connsiteX739" fmla="*/ 1902214 w 2295914"/>
              <a:gd name="connsiteY739" fmla="*/ 2168907 h 2747805"/>
              <a:gd name="connsiteX740" fmla="*/ 1902214 w 2295914"/>
              <a:gd name="connsiteY740" fmla="*/ 1989838 h 2747805"/>
              <a:gd name="connsiteX741" fmla="*/ 1847793 w 2295914"/>
              <a:gd name="connsiteY741" fmla="*/ 2042335 h 2747805"/>
              <a:gd name="connsiteX742" fmla="*/ 1793372 w 2295914"/>
              <a:gd name="connsiteY742" fmla="*/ 1989838 h 2747805"/>
              <a:gd name="connsiteX743" fmla="*/ 1847793 w 2295914"/>
              <a:gd name="connsiteY743" fmla="*/ 1937341 h 2747805"/>
              <a:gd name="connsiteX744" fmla="*/ 1902214 w 2295914"/>
              <a:gd name="connsiteY744" fmla="*/ 1989838 h 2747805"/>
              <a:gd name="connsiteX745" fmla="*/ 1902214 w 2295914"/>
              <a:gd name="connsiteY745" fmla="*/ 1814371 h 2747805"/>
              <a:gd name="connsiteX746" fmla="*/ 1847793 w 2295914"/>
              <a:gd name="connsiteY746" fmla="*/ 1866868 h 2747805"/>
              <a:gd name="connsiteX747" fmla="*/ 1793372 w 2295914"/>
              <a:gd name="connsiteY747" fmla="*/ 1814371 h 2747805"/>
              <a:gd name="connsiteX748" fmla="*/ 1847793 w 2295914"/>
              <a:gd name="connsiteY748" fmla="*/ 1761874 h 2747805"/>
              <a:gd name="connsiteX749" fmla="*/ 1902214 w 2295914"/>
              <a:gd name="connsiteY749" fmla="*/ 1814371 h 2747805"/>
              <a:gd name="connsiteX750" fmla="*/ 1902214 w 2295914"/>
              <a:gd name="connsiteY750" fmla="*/ 1638904 h 2747805"/>
              <a:gd name="connsiteX751" fmla="*/ 1847793 w 2295914"/>
              <a:gd name="connsiteY751" fmla="*/ 1691401 h 2747805"/>
              <a:gd name="connsiteX752" fmla="*/ 1793372 w 2295914"/>
              <a:gd name="connsiteY752" fmla="*/ 1638904 h 2747805"/>
              <a:gd name="connsiteX753" fmla="*/ 1847793 w 2295914"/>
              <a:gd name="connsiteY753" fmla="*/ 1586407 h 2747805"/>
              <a:gd name="connsiteX754" fmla="*/ 1902214 w 2295914"/>
              <a:gd name="connsiteY754" fmla="*/ 1638904 h 2747805"/>
              <a:gd name="connsiteX755" fmla="*/ 1902214 w 2295914"/>
              <a:gd name="connsiteY755" fmla="*/ 1463437 h 2747805"/>
              <a:gd name="connsiteX756" fmla="*/ 1847793 w 2295914"/>
              <a:gd name="connsiteY756" fmla="*/ 1515934 h 2747805"/>
              <a:gd name="connsiteX757" fmla="*/ 1793372 w 2295914"/>
              <a:gd name="connsiteY757" fmla="*/ 1463437 h 2747805"/>
              <a:gd name="connsiteX758" fmla="*/ 1847793 w 2295914"/>
              <a:gd name="connsiteY758" fmla="*/ 1410940 h 2747805"/>
              <a:gd name="connsiteX759" fmla="*/ 1902214 w 2295914"/>
              <a:gd name="connsiteY759" fmla="*/ 1463437 h 2747805"/>
              <a:gd name="connsiteX760" fmla="*/ 1902214 w 2295914"/>
              <a:gd name="connsiteY760" fmla="*/ 1284368 h 2747805"/>
              <a:gd name="connsiteX761" fmla="*/ 1847793 w 2295914"/>
              <a:gd name="connsiteY761" fmla="*/ 1336865 h 2747805"/>
              <a:gd name="connsiteX762" fmla="*/ 1793372 w 2295914"/>
              <a:gd name="connsiteY762" fmla="*/ 1284368 h 2747805"/>
              <a:gd name="connsiteX763" fmla="*/ 1847793 w 2295914"/>
              <a:gd name="connsiteY763" fmla="*/ 1231871 h 2747805"/>
              <a:gd name="connsiteX764" fmla="*/ 1902214 w 2295914"/>
              <a:gd name="connsiteY764" fmla="*/ 1284368 h 2747805"/>
              <a:gd name="connsiteX765" fmla="*/ 1902214 w 2295914"/>
              <a:gd name="connsiteY765" fmla="*/ 1108901 h 2747805"/>
              <a:gd name="connsiteX766" fmla="*/ 1847793 w 2295914"/>
              <a:gd name="connsiteY766" fmla="*/ 1161398 h 2747805"/>
              <a:gd name="connsiteX767" fmla="*/ 1793372 w 2295914"/>
              <a:gd name="connsiteY767" fmla="*/ 1108901 h 2747805"/>
              <a:gd name="connsiteX768" fmla="*/ 1847793 w 2295914"/>
              <a:gd name="connsiteY768" fmla="*/ 1056404 h 2747805"/>
              <a:gd name="connsiteX769" fmla="*/ 1902214 w 2295914"/>
              <a:gd name="connsiteY769" fmla="*/ 1108901 h 2747805"/>
              <a:gd name="connsiteX770" fmla="*/ 1902214 w 2295914"/>
              <a:gd name="connsiteY770" fmla="*/ 933434 h 2747805"/>
              <a:gd name="connsiteX771" fmla="*/ 1847793 w 2295914"/>
              <a:gd name="connsiteY771" fmla="*/ 985931 h 2747805"/>
              <a:gd name="connsiteX772" fmla="*/ 1793372 w 2295914"/>
              <a:gd name="connsiteY772" fmla="*/ 933434 h 2747805"/>
              <a:gd name="connsiteX773" fmla="*/ 1847793 w 2295914"/>
              <a:gd name="connsiteY773" fmla="*/ 880937 h 2747805"/>
              <a:gd name="connsiteX774" fmla="*/ 1902214 w 2295914"/>
              <a:gd name="connsiteY774" fmla="*/ 933434 h 2747805"/>
              <a:gd name="connsiteX775" fmla="*/ 1902214 w 2295914"/>
              <a:gd name="connsiteY775" fmla="*/ 757967 h 2747805"/>
              <a:gd name="connsiteX776" fmla="*/ 1847793 w 2295914"/>
              <a:gd name="connsiteY776" fmla="*/ 810464 h 2747805"/>
              <a:gd name="connsiteX777" fmla="*/ 1793372 w 2295914"/>
              <a:gd name="connsiteY777" fmla="*/ 757967 h 2747805"/>
              <a:gd name="connsiteX778" fmla="*/ 1847793 w 2295914"/>
              <a:gd name="connsiteY778" fmla="*/ 705470 h 2747805"/>
              <a:gd name="connsiteX779" fmla="*/ 1902214 w 2295914"/>
              <a:gd name="connsiteY779" fmla="*/ 757967 h 2747805"/>
              <a:gd name="connsiteX780" fmla="*/ 1902214 w 2295914"/>
              <a:gd name="connsiteY780" fmla="*/ 578898 h 2747805"/>
              <a:gd name="connsiteX781" fmla="*/ 1847793 w 2295914"/>
              <a:gd name="connsiteY781" fmla="*/ 631395 h 2747805"/>
              <a:gd name="connsiteX782" fmla="*/ 1793372 w 2295914"/>
              <a:gd name="connsiteY782" fmla="*/ 578898 h 2747805"/>
              <a:gd name="connsiteX783" fmla="*/ 1847793 w 2295914"/>
              <a:gd name="connsiteY783" fmla="*/ 526401 h 2747805"/>
              <a:gd name="connsiteX784" fmla="*/ 1902214 w 2295914"/>
              <a:gd name="connsiteY784" fmla="*/ 578898 h 2747805"/>
              <a:gd name="connsiteX785" fmla="*/ 1902214 w 2295914"/>
              <a:gd name="connsiteY785" fmla="*/ 403431 h 2747805"/>
              <a:gd name="connsiteX786" fmla="*/ 1847793 w 2295914"/>
              <a:gd name="connsiteY786" fmla="*/ 455928 h 2747805"/>
              <a:gd name="connsiteX787" fmla="*/ 1793372 w 2295914"/>
              <a:gd name="connsiteY787" fmla="*/ 403431 h 2747805"/>
              <a:gd name="connsiteX788" fmla="*/ 1847793 w 2295914"/>
              <a:gd name="connsiteY788" fmla="*/ 350934 h 2747805"/>
              <a:gd name="connsiteX789" fmla="*/ 1902214 w 2295914"/>
              <a:gd name="connsiteY789" fmla="*/ 403431 h 2747805"/>
              <a:gd name="connsiteX790" fmla="*/ 1902214 w 2295914"/>
              <a:gd name="connsiteY790" fmla="*/ 227964 h 2747805"/>
              <a:gd name="connsiteX791" fmla="*/ 1847793 w 2295914"/>
              <a:gd name="connsiteY791" fmla="*/ 280461 h 2747805"/>
              <a:gd name="connsiteX792" fmla="*/ 1793372 w 2295914"/>
              <a:gd name="connsiteY792" fmla="*/ 227964 h 2747805"/>
              <a:gd name="connsiteX793" fmla="*/ 1847793 w 2295914"/>
              <a:gd name="connsiteY793" fmla="*/ 175467 h 2747805"/>
              <a:gd name="connsiteX794" fmla="*/ 1902214 w 2295914"/>
              <a:gd name="connsiteY794" fmla="*/ 227964 h 2747805"/>
              <a:gd name="connsiteX795" fmla="*/ 1902214 w 2295914"/>
              <a:gd name="connsiteY795" fmla="*/ 52497 h 2747805"/>
              <a:gd name="connsiteX796" fmla="*/ 1847793 w 2295914"/>
              <a:gd name="connsiteY796" fmla="*/ 104994 h 2747805"/>
              <a:gd name="connsiteX797" fmla="*/ 1793372 w 2295914"/>
              <a:gd name="connsiteY797" fmla="*/ 52497 h 2747805"/>
              <a:gd name="connsiteX798" fmla="*/ 1847793 w 2295914"/>
              <a:gd name="connsiteY798" fmla="*/ 0 h 2747805"/>
              <a:gd name="connsiteX799" fmla="*/ 1902214 w 2295914"/>
              <a:gd name="connsiteY799" fmla="*/ 52497 h 2747805"/>
              <a:gd name="connsiteX800" fmla="*/ 2099064 w 2295914"/>
              <a:gd name="connsiteY800" fmla="*/ 2695308 h 2747805"/>
              <a:gd name="connsiteX801" fmla="*/ 2044643 w 2295914"/>
              <a:gd name="connsiteY801" fmla="*/ 2747805 h 2747805"/>
              <a:gd name="connsiteX802" fmla="*/ 1990222 w 2295914"/>
              <a:gd name="connsiteY802" fmla="*/ 2695308 h 2747805"/>
              <a:gd name="connsiteX803" fmla="*/ 2044643 w 2295914"/>
              <a:gd name="connsiteY803" fmla="*/ 2642811 h 2747805"/>
              <a:gd name="connsiteX804" fmla="*/ 2099064 w 2295914"/>
              <a:gd name="connsiteY804" fmla="*/ 2695308 h 2747805"/>
              <a:gd name="connsiteX805" fmla="*/ 2099064 w 2295914"/>
              <a:gd name="connsiteY805" fmla="*/ 2519841 h 2747805"/>
              <a:gd name="connsiteX806" fmla="*/ 2044643 w 2295914"/>
              <a:gd name="connsiteY806" fmla="*/ 2572338 h 2747805"/>
              <a:gd name="connsiteX807" fmla="*/ 1990222 w 2295914"/>
              <a:gd name="connsiteY807" fmla="*/ 2519841 h 2747805"/>
              <a:gd name="connsiteX808" fmla="*/ 2044643 w 2295914"/>
              <a:gd name="connsiteY808" fmla="*/ 2467344 h 2747805"/>
              <a:gd name="connsiteX809" fmla="*/ 2099064 w 2295914"/>
              <a:gd name="connsiteY809" fmla="*/ 2519841 h 2747805"/>
              <a:gd name="connsiteX810" fmla="*/ 2099064 w 2295914"/>
              <a:gd name="connsiteY810" fmla="*/ 2344374 h 2747805"/>
              <a:gd name="connsiteX811" fmla="*/ 2044643 w 2295914"/>
              <a:gd name="connsiteY811" fmla="*/ 2396871 h 2747805"/>
              <a:gd name="connsiteX812" fmla="*/ 1990222 w 2295914"/>
              <a:gd name="connsiteY812" fmla="*/ 2344374 h 2747805"/>
              <a:gd name="connsiteX813" fmla="*/ 2044643 w 2295914"/>
              <a:gd name="connsiteY813" fmla="*/ 2291877 h 2747805"/>
              <a:gd name="connsiteX814" fmla="*/ 2099064 w 2295914"/>
              <a:gd name="connsiteY814" fmla="*/ 2344374 h 2747805"/>
              <a:gd name="connsiteX815" fmla="*/ 2099064 w 2295914"/>
              <a:gd name="connsiteY815" fmla="*/ 2168907 h 2747805"/>
              <a:gd name="connsiteX816" fmla="*/ 2044643 w 2295914"/>
              <a:gd name="connsiteY816" fmla="*/ 2221404 h 2747805"/>
              <a:gd name="connsiteX817" fmla="*/ 1990222 w 2295914"/>
              <a:gd name="connsiteY817" fmla="*/ 2168907 h 2747805"/>
              <a:gd name="connsiteX818" fmla="*/ 2044643 w 2295914"/>
              <a:gd name="connsiteY818" fmla="*/ 2116410 h 2747805"/>
              <a:gd name="connsiteX819" fmla="*/ 2099064 w 2295914"/>
              <a:gd name="connsiteY819" fmla="*/ 2168907 h 2747805"/>
              <a:gd name="connsiteX820" fmla="*/ 2099064 w 2295914"/>
              <a:gd name="connsiteY820" fmla="*/ 1989838 h 2747805"/>
              <a:gd name="connsiteX821" fmla="*/ 2044643 w 2295914"/>
              <a:gd name="connsiteY821" fmla="*/ 2042335 h 2747805"/>
              <a:gd name="connsiteX822" fmla="*/ 1990222 w 2295914"/>
              <a:gd name="connsiteY822" fmla="*/ 1989838 h 2747805"/>
              <a:gd name="connsiteX823" fmla="*/ 2044643 w 2295914"/>
              <a:gd name="connsiteY823" fmla="*/ 1937341 h 2747805"/>
              <a:gd name="connsiteX824" fmla="*/ 2099064 w 2295914"/>
              <a:gd name="connsiteY824" fmla="*/ 1989838 h 2747805"/>
              <a:gd name="connsiteX825" fmla="*/ 2099064 w 2295914"/>
              <a:gd name="connsiteY825" fmla="*/ 1814371 h 2747805"/>
              <a:gd name="connsiteX826" fmla="*/ 2044643 w 2295914"/>
              <a:gd name="connsiteY826" fmla="*/ 1866868 h 2747805"/>
              <a:gd name="connsiteX827" fmla="*/ 1990222 w 2295914"/>
              <a:gd name="connsiteY827" fmla="*/ 1814371 h 2747805"/>
              <a:gd name="connsiteX828" fmla="*/ 2044643 w 2295914"/>
              <a:gd name="connsiteY828" fmla="*/ 1761874 h 2747805"/>
              <a:gd name="connsiteX829" fmla="*/ 2099064 w 2295914"/>
              <a:gd name="connsiteY829" fmla="*/ 1814371 h 2747805"/>
              <a:gd name="connsiteX830" fmla="*/ 2099064 w 2295914"/>
              <a:gd name="connsiteY830" fmla="*/ 1638904 h 2747805"/>
              <a:gd name="connsiteX831" fmla="*/ 2044643 w 2295914"/>
              <a:gd name="connsiteY831" fmla="*/ 1691401 h 2747805"/>
              <a:gd name="connsiteX832" fmla="*/ 1990222 w 2295914"/>
              <a:gd name="connsiteY832" fmla="*/ 1638904 h 2747805"/>
              <a:gd name="connsiteX833" fmla="*/ 2044643 w 2295914"/>
              <a:gd name="connsiteY833" fmla="*/ 1586407 h 2747805"/>
              <a:gd name="connsiteX834" fmla="*/ 2099064 w 2295914"/>
              <a:gd name="connsiteY834" fmla="*/ 1638904 h 2747805"/>
              <a:gd name="connsiteX835" fmla="*/ 2099064 w 2295914"/>
              <a:gd name="connsiteY835" fmla="*/ 1463437 h 2747805"/>
              <a:gd name="connsiteX836" fmla="*/ 2044643 w 2295914"/>
              <a:gd name="connsiteY836" fmla="*/ 1515934 h 2747805"/>
              <a:gd name="connsiteX837" fmla="*/ 1990222 w 2295914"/>
              <a:gd name="connsiteY837" fmla="*/ 1463437 h 2747805"/>
              <a:gd name="connsiteX838" fmla="*/ 2044643 w 2295914"/>
              <a:gd name="connsiteY838" fmla="*/ 1410940 h 2747805"/>
              <a:gd name="connsiteX839" fmla="*/ 2099064 w 2295914"/>
              <a:gd name="connsiteY839" fmla="*/ 1463437 h 2747805"/>
              <a:gd name="connsiteX840" fmla="*/ 2099064 w 2295914"/>
              <a:gd name="connsiteY840" fmla="*/ 1284368 h 2747805"/>
              <a:gd name="connsiteX841" fmla="*/ 2044643 w 2295914"/>
              <a:gd name="connsiteY841" fmla="*/ 1336865 h 2747805"/>
              <a:gd name="connsiteX842" fmla="*/ 1990222 w 2295914"/>
              <a:gd name="connsiteY842" fmla="*/ 1284368 h 2747805"/>
              <a:gd name="connsiteX843" fmla="*/ 2044643 w 2295914"/>
              <a:gd name="connsiteY843" fmla="*/ 1231871 h 2747805"/>
              <a:gd name="connsiteX844" fmla="*/ 2099064 w 2295914"/>
              <a:gd name="connsiteY844" fmla="*/ 1284368 h 2747805"/>
              <a:gd name="connsiteX845" fmla="*/ 2099064 w 2295914"/>
              <a:gd name="connsiteY845" fmla="*/ 1108901 h 2747805"/>
              <a:gd name="connsiteX846" fmla="*/ 2044643 w 2295914"/>
              <a:gd name="connsiteY846" fmla="*/ 1161398 h 2747805"/>
              <a:gd name="connsiteX847" fmla="*/ 1990222 w 2295914"/>
              <a:gd name="connsiteY847" fmla="*/ 1108901 h 2747805"/>
              <a:gd name="connsiteX848" fmla="*/ 2044643 w 2295914"/>
              <a:gd name="connsiteY848" fmla="*/ 1056404 h 2747805"/>
              <a:gd name="connsiteX849" fmla="*/ 2099064 w 2295914"/>
              <a:gd name="connsiteY849" fmla="*/ 1108901 h 2747805"/>
              <a:gd name="connsiteX850" fmla="*/ 2099064 w 2295914"/>
              <a:gd name="connsiteY850" fmla="*/ 933434 h 2747805"/>
              <a:gd name="connsiteX851" fmla="*/ 2044643 w 2295914"/>
              <a:gd name="connsiteY851" fmla="*/ 985931 h 2747805"/>
              <a:gd name="connsiteX852" fmla="*/ 1990222 w 2295914"/>
              <a:gd name="connsiteY852" fmla="*/ 933434 h 2747805"/>
              <a:gd name="connsiteX853" fmla="*/ 2044643 w 2295914"/>
              <a:gd name="connsiteY853" fmla="*/ 880937 h 2747805"/>
              <a:gd name="connsiteX854" fmla="*/ 2099064 w 2295914"/>
              <a:gd name="connsiteY854" fmla="*/ 933434 h 2747805"/>
              <a:gd name="connsiteX855" fmla="*/ 2099064 w 2295914"/>
              <a:gd name="connsiteY855" fmla="*/ 757967 h 2747805"/>
              <a:gd name="connsiteX856" fmla="*/ 2044643 w 2295914"/>
              <a:gd name="connsiteY856" fmla="*/ 810464 h 2747805"/>
              <a:gd name="connsiteX857" fmla="*/ 1990222 w 2295914"/>
              <a:gd name="connsiteY857" fmla="*/ 757967 h 2747805"/>
              <a:gd name="connsiteX858" fmla="*/ 2044643 w 2295914"/>
              <a:gd name="connsiteY858" fmla="*/ 705470 h 2747805"/>
              <a:gd name="connsiteX859" fmla="*/ 2099064 w 2295914"/>
              <a:gd name="connsiteY859" fmla="*/ 757967 h 2747805"/>
              <a:gd name="connsiteX860" fmla="*/ 2099064 w 2295914"/>
              <a:gd name="connsiteY860" fmla="*/ 578898 h 2747805"/>
              <a:gd name="connsiteX861" fmla="*/ 2044643 w 2295914"/>
              <a:gd name="connsiteY861" fmla="*/ 631395 h 2747805"/>
              <a:gd name="connsiteX862" fmla="*/ 1990222 w 2295914"/>
              <a:gd name="connsiteY862" fmla="*/ 578898 h 2747805"/>
              <a:gd name="connsiteX863" fmla="*/ 2044643 w 2295914"/>
              <a:gd name="connsiteY863" fmla="*/ 526401 h 2747805"/>
              <a:gd name="connsiteX864" fmla="*/ 2099064 w 2295914"/>
              <a:gd name="connsiteY864" fmla="*/ 578898 h 2747805"/>
              <a:gd name="connsiteX865" fmla="*/ 2099064 w 2295914"/>
              <a:gd name="connsiteY865" fmla="*/ 403431 h 2747805"/>
              <a:gd name="connsiteX866" fmla="*/ 2044643 w 2295914"/>
              <a:gd name="connsiteY866" fmla="*/ 455928 h 2747805"/>
              <a:gd name="connsiteX867" fmla="*/ 1990222 w 2295914"/>
              <a:gd name="connsiteY867" fmla="*/ 403431 h 2747805"/>
              <a:gd name="connsiteX868" fmla="*/ 2044643 w 2295914"/>
              <a:gd name="connsiteY868" fmla="*/ 350934 h 2747805"/>
              <a:gd name="connsiteX869" fmla="*/ 2099064 w 2295914"/>
              <a:gd name="connsiteY869" fmla="*/ 403431 h 2747805"/>
              <a:gd name="connsiteX870" fmla="*/ 2099064 w 2295914"/>
              <a:gd name="connsiteY870" fmla="*/ 227964 h 2747805"/>
              <a:gd name="connsiteX871" fmla="*/ 2044643 w 2295914"/>
              <a:gd name="connsiteY871" fmla="*/ 280461 h 2747805"/>
              <a:gd name="connsiteX872" fmla="*/ 1990222 w 2295914"/>
              <a:gd name="connsiteY872" fmla="*/ 227964 h 2747805"/>
              <a:gd name="connsiteX873" fmla="*/ 2044643 w 2295914"/>
              <a:gd name="connsiteY873" fmla="*/ 175467 h 2747805"/>
              <a:gd name="connsiteX874" fmla="*/ 2099064 w 2295914"/>
              <a:gd name="connsiteY874" fmla="*/ 227964 h 2747805"/>
              <a:gd name="connsiteX875" fmla="*/ 2099064 w 2295914"/>
              <a:gd name="connsiteY875" fmla="*/ 52497 h 2747805"/>
              <a:gd name="connsiteX876" fmla="*/ 2044643 w 2295914"/>
              <a:gd name="connsiteY876" fmla="*/ 104994 h 2747805"/>
              <a:gd name="connsiteX877" fmla="*/ 1990222 w 2295914"/>
              <a:gd name="connsiteY877" fmla="*/ 52497 h 2747805"/>
              <a:gd name="connsiteX878" fmla="*/ 2044643 w 2295914"/>
              <a:gd name="connsiteY878" fmla="*/ 0 h 2747805"/>
              <a:gd name="connsiteX879" fmla="*/ 2099064 w 2295914"/>
              <a:gd name="connsiteY879" fmla="*/ 52497 h 2747805"/>
              <a:gd name="connsiteX880" fmla="*/ 2295914 w 2295914"/>
              <a:gd name="connsiteY880" fmla="*/ 2695308 h 2747805"/>
              <a:gd name="connsiteX881" fmla="*/ 2241493 w 2295914"/>
              <a:gd name="connsiteY881" fmla="*/ 2747805 h 2747805"/>
              <a:gd name="connsiteX882" fmla="*/ 2187072 w 2295914"/>
              <a:gd name="connsiteY882" fmla="*/ 2695308 h 2747805"/>
              <a:gd name="connsiteX883" fmla="*/ 2241493 w 2295914"/>
              <a:gd name="connsiteY883" fmla="*/ 2642811 h 2747805"/>
              <a:gd name="connsiteX884" fmla="*/ 2295914 w 2295914"/>
              <a:gd name="connsiteY884" fmla="*/ 2695308 h 2747805"/>
              <a:gd name="connsiteX885" fmla="*/ 2295914 w 2295914"/>
              <a:gd name="connsiteY885" fmla="*/ 2519841 h 2747805"/>
              <a:gd name="connsiteX886" fmla="*/ 2241493 w 2295914"/>
              <a:gd name="connsiteY886" fmla="*/ 2572338 h 2747805"/>
              <a:gd name="connsiteX887" fmla="*/ 2187072 w 2295914"/>
              <a:gd name="connsiteY887" fmla="*/ 2519841 h 2747805"/>
              <a:gd name="connsiteX888" fmla="*/ 2241493 w 2295914"/>
              <a:gd name="connsiteY888" fmla="*/ 2467344 h 2747805"/>
              <a:gd name="connsiteX889" fmla="*/ 2295914 w 2295914"/>
              <a:gd name="connsiteY889" fmla="*/ 2519841 h 2747805"/>
              <a:gd name="connsiteX890" fmla="*/ 2295914 w 2295914"/>
              <a:gd name="connsiteY890" fmla="*/ 2344374 h 2747805"/>
              <a:gd name="connsiteX891" fmla="*/ 2241493 w 2295914"/>
              <a:gd name="connsiteY891" fmla="*/ 2396871 h 2747805"/>
              <a:gd name="connsiteX892" fmla="*/ 2187072 w 2295914"/>
              <a:gd name="connsiteY892" fmla="*/ 2344374 h 2747805"/>
              <a:gd name="connsiteX893" fmla="*/ 2241493 w 2295914"/>
              <a:gd name="connsiteY893" fmla="*/ 2291877 h 2747805"/>
              <a:gd name="connsiteX894" fmla="*/ 2295914 w 2295914"/>
              <a:gd name="connsiteY894" fmla="*/ 2344374 h 2747805"/>
              <a:gd name="connsiteX895" fmla="*/ 2295914 w 2295914"/>
              <a:gd name="connsiteY895" fmla="*/ 2168907 h 2747805"/>
              <a:gd name="connsiteX896" fmla="*/ 2241493 w 2295914"/>
              <a:gd name="connsiteY896" fmla="*/ 2221404 h 2747805"/>
              <a:gd name="connsiteX897" fmla="*/ 2187072 w 2295914"/>
              <a:gd name="connsiteY897" fmla="*/ 2168907 h 2747805"/>
              <a:gd name="connsiteX898" fmla="*/ 2241493 w 2295914"/>
              <a:gd name="connsiteY898" fmla="*/ 2116410 h 2747805"/>
              <a:gd name="connsiteX899" fmla="*/ 2295914 w 2295914"/>
              <a:gd name="connsiteY899" fmla="*/ 2168907 h 2747805"/>
              <a:gd name="connsiteX900" fmla="*/ 2295914 w 2295914"/>
              <a:gd name="connsiteY900" fmla="*/ 1989838 h 2747805"/>
              <a:gd name="connsiteX901" fmla="*/ 2241493 w 2295914"/>
              <a:gd name="connsiteY901" fmla="*/ 2042335 h 2747805"/>
              <a:gd name="connsiteX902" fmla="*/ 2187072 w 2295914"/>
              <a:gd name="connsiteY902" fmla="*/ 1989838 h 2747805"/>
              <a:gd name="connsiteX903" fmla="*/ 2241493 w 2295914"/>
              <a:gd name="connsiteY903" fmla="*/ 1937341 h 2747805"/>
              <a:gd name="connsiteX904" fmla="*/ 2295914 w 2295914"/>
              <a:gd name="connsiteY904" fmla="*/ 1989838 h 2747805"/>
              <a:gd name="connsiteX905" fmla="*/ 2295914 w 2295914"/>
              <a:gd name="connsiteY905" fmla="*/ 1814371 h 2747805"/>
              <a:gd name="connsiteX906" fmla="*/ 2241493 w 2295914"/>
              <a:gd name="connsiteY906" fmla="*/ 1866868 h 2747805"/>
              <a:gd name="connsiteX907" fmla="*/ 2187072 w 2295914"/>
              <a:gd name="connsiteY907" fmla="*/ 1814371 h 2747805"/>
              <a:gd name="connsiteX908" fmla="*/ 2241493 w 2295914"/>
              <a:gd name="connsiteY908" fmla="*/ 1761874 h 2747805"/>
              <a:gd name="connsiteX909" fmla="*/ 2295914 w 2295914"/>
              <a:gd name="connsiteY909" fmla="*/ 1814371 h 2747805"/>
              <a:gd name="connsiteX910" fmla="*/ 2295914 w 2295914"/>
              <a:gd name="connsiteY910" fmla="*/ 1638904 h 2747805"/>
              <a:gd name="connsiteX911" fmla="*/ 2241493 w 2295914"/>
              <a:gd name="connsiteY911" fmla="*/ 1691401 h 2747805"/>
              <a:gd name="connsiteX912" fmla="*/ 2187072 w 2295914"/>
              <a:gd name="connsiteY912" fmla="*/ 1638904 h 2747805"/>
              <a:gd name="connsiteX913" fmla="*/ 2241493 w 2295914"/>
              <a:gd name="connsiteY913" fmla="*/ 1586407 h 2747805"/>
              <a:gd name="connsiteX914" fmla="*/ 2295914 w 2295914"/>
              <a:gd name="connsiteY914" fmla="*/ 1638904 h 2747805"/>
              <a:gd name="connsiteX915" fmla="*/ 2295914 w 2295914"/>
              <a:gd name="connsiteY915" fmla="*/ 1463437 h 2747805"/>
              <a:gd name="connsiteX916" fmla="*/ 2241493 w 2295914"/>
              <a:gd name="connsiteY916" fmla="*/ 1515934 h 2747805"/>
              <a:gd name="connsiteX917" fmla="*/ 2187072 w 2295914"/>
              <a:gd name="connsiteY917" fmla="*/ 1463437 h 2747805"/>
              <a:gd name="connsiteX918" fmla="*/ 2241493 w 2295914"/>
              <a:gd name="connsiteY918" fmla="*/ 1410940 h 2747805"/>
              <a:gd name="connsiteX919" fmla="*/ 2295914 w 2295914"/>
              <a:gd name="connsiteY919" fmla="*/ 1463437 h 2747805"/>
              <a:gd name="connsiteX920" fmla="*/ 2295914 w 2295914"/>
              <a:gd name="connsiteY920" fmla="*/ 1284368 h 2747805"/>
              <a:gd name="connsiteX921" fmla="*/ 2241493 w 2295914"/>
              <a:gd name="connsiteY921" fmla="*/ 1336865 h 2747805"/>
              <a:gd name="connsiteX922" fmla="*/ 2187072 w 2295914"/>
              <a:gd name="connsiteY922" fmla="*/ 1284368 h 2747805"/>
              <a:gd name="connsiteX923" fmla="*/ 2241493 w 2295914"/>
              <a:gd name="connsiteY923" fmla="*/ 1231871 h 2747805"/>
              <a:gd name="connsiteX924" fmla="*/ 2295914 w 2295914"/>
              <a:gd name="connsiteY924" fmla="*/ 1284368 h 2747805"/>
              <a:gd name="connsiteX925" fmla="*/ 2295914 w 2295914"/>
              <a:gd name="connsiteY925" fmla="*/ 1108901 h 2747805"/>
              <a:gd name="connsiteX926" fmla="*/ 2241493 w 2295914"/>
              <a:gd name="connsiteY926" fmla="*/ 1161398 h 2747805"/>
              <a:gd name="connsiteX927" fmla="*/ 2187072 w 2295914"/>
              <a:gd name="connsiteY927" fmla="*/ 1108901 h 2747805"/>
              <a:gd name="connsiteX928" fmla="*/ 2241493 w 2295914"/>
              <a:gd name="connsiteY928" fmla="*/ 1056404 h 2747805"/>
              <a:gd name="connsiteX929" fmla="*/ 2295914 w 2295914"/>
              <a:gd name="connsiteY929" fmla="*/ 1108901 h 2747805"/>
              <a:gd name="connsiteX930" fmla="*/ 2295914 w 2295914"/>
              <a:gd name="connsiteY930" fmla="*/ 933434 h 2747805"/>
              <a:gd name="connsiteX931" fmla="*/ 2241493 w 2295914"/>
              <a:gd name="connsiteY931" fmla="*/ 985931 h 2747805"/>
              <a:gd name="connsiteX932" fmla="*/ 2187072 w 2295914"/>
              <a:gd name="connsiteY932" fmla="*/ 933434 h 2747805"/>
              <a:gd name="connsiteX933" fmla="*/ 2241493 w 2295914"/>
              <a:gd name="connsiteY933" fmla="*/ 880937 h 2747805"/>
              <a:gd name="connsiteX934" fmla="*/ 2295914 w 2295914"/>
              <a:gd name="connsiteY934" fmla="*/ 933434 h 2747805"/>
              <a:gd name="connsiteX935" fmla="*/ 2295914 w 2295914"/>
              <a:gd name="connsiteY935" fmla="*/ 757967 h 2747805"/>
              <a:gd name="connsiteX936" fmla="*/ 2241493 w 2295914"/>
              <a:gd name="connsiteY936" fmla="*/ 810464 h 2747805"/>
              <a:gd name="connsiteX937" fmla="*/ 2187072 w 2295914"/>
              <a:gd name="connsiteY937" fmla="*/ 757967 h 2747805"/>
              <a:gd name="connsiteX938" fmla="*/ 2241493 w 2295914"/>
              <a:gd name="connsiteY938" fmla="*/ 705470 h 2747805"/>
              <a:gd name="connsiteX939" fmla="*/ 2295914 w 2295914"/>
              <a:gd name="connsiteY939" fmla="*/ 757967 h 2747805"/>
              <a:gd name="connsiteX940" fmla="*/ 2295914 w 2295914"/>
              <a:gd name="connsiteY940" fmla="*/ 578898 h 2747805"/>
              <a:gd name="connsiteX941" fmla="*/ 2241493 w 2295914"/>
              <a:gd name="connsiteY941" fmla="*/ 631395 h 2747805"/>
              <a:gd name="connsiteX942" fmla="*/ 2187072 w 2295914"/>
              <a:gd name="connsiteY942" fmla="*/ 578898 h 2747805"/>
              <a:gd name="connsiteX943" fmla="*/ 2241493 w 2295914"/>
              <a:gd name="connsiteY943" fmla="*/ 526401 h 2747805"/>
              <a:gd name="connsiteX944" fmla="*/ 2295914 w 2295914"/>
              <a:gd name="connsiteY944" fmla="*/ 578898 h 2747805"/>
              <a:gd name="connsiteX945" fmla="*/ 2295914 w 2295914"/>
              <a:gd name="connsiteY945" fmla="*/ 403431 h 2747805"/>
              <a:gd name="connsiteX946" fmla="*/ 2241493 w 2295914"/>
              <a:gd name="connsiteY946" fmla="*/ 455928 h 2747805"/>
              <a:gd name="connsiteX947" fmla="*/ 2187072 w 2295914"/>
              <a:gd name="connsiteY947" fmla="*/ 403431 h 2747805"/>
              <a:gd name="connsiteX948" fmla="*/ 2241493 w 2295914"/>
              <a:gd name="connsiteY948" fmla="*/ 350934 h 2747805"/>
              <a:gd name="connsiteX949" fmla="*/ 2295914 w 2295914"/>
              <a:gd name="connsiteY949" fmla="*/ 403431 h 2747805"/>
              <a:gd name="connsiteX950" fmla="*/ 2295914 w 2295914"/>
              <a:gd name="connsiteY950" fmla="*/ 227964 h 2747805"/>
              <a:gd name="connsiteX951" fmla="*/ 2241493 w 2295914"/>
              <a:gd name="connsiteY951" fmla="*/ 280461 h 2747805"/>
              <a:gd name="connsiteX952" fmla="*/ 2187072 w 2295914"/>
              <a:gd name="connsiteY952" fmla="*/ 227964 h 2747805"/>
              <a:gd name="connsiteX953" fmla="*/ 2241493 w 2295914"/>
              <a:gd name="connsiteY953" fmla="*/ 175467 h 2747805"/>
              <a:gd name="connsiteX954" fmla="*/ 2295914 w 2295914"/>
              <a:gd name="connsiteY954" fmla="*/ 227964 h 2747805"/>
              <a:gd name="connsiteX955" fmla="*/ 2295914 w 2295914"/>
              <a:gd name="connsiteY955" fmla="*/ 52497 h 2747805"/>
              <a:gd name="connsiteX956" fmla="*/ 2241493 w 2295914"/>
              <a:gd name="connsiteY956" fmla="*/ 104994 h 2747805"/>
              <a:gd name="connsiteX957" fmla="*/ 2187072 w 2295914"/>
              <a:gd name="connsiteY957" fmla="*/ 52497 h 2747805"/>
              <a:gd name="connsiteX958" fmla="*/ 2241493 w 2295914"/>
              <a:gd name="connsiteY958" fmla="*/ 0 h 2747805"/>
              <a:gd name="connsiteX959" fmla="*/ 2295914 w 2295914"/>
              <a:gd name="connsiteY959" fmla="*/ 52497 h 2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</a:cxnLst>
            <a:rect l="l" t="t" r="r" b="b"/>
            <a:pathLst>
              <a:path w="2295914" h="2747805">
                <a:moveTo>
                  <a:pt x="108842" y="2695308"/>
                </a:moveTo>
                <a:cubicBezTo>
                  <a:pt x="108842" y="2724301"/>
                  <a:pt x="84477" y="2747805"/>
                  <a:pt x="54421" y="2747805"/>
                </a:cubicBezTo>
                <a:cubicBezTo>
                  <a:pt x="24365" y="2747805"/>
                  <a:pt x="0" y="2724301"/>
                  <a:pt x="0" y="2695308"/>
                </a:cubicBezTo>
                <a:cubicBezTo>
                  <a:pt x="0" y="2666315"/>
                  <a:pt x="24365" y="2642811"/>
                  <a:pt x="54421" y="2642811"/>
                </a:cubicBezTo>
                <a:cubicBezTo>
                  <a:pt x="84477" y="2642811"/>
                  <a:pt x="108842" y="2666315"/>
                  <a:pt x="108842" y="2695308"/>
                </a:cubicBezTo>
                <a:close/>
                <a:moveTo>
                  <a:pt x="108842" y="2519841"/>
                </a:moveTo>
                <a:cubicBezTo>
                  <a:pt x="108842" y="2548834"/>
                  <a:pt x="84477" y="2572338"/>
                  <a:pt x="54421" y="2572338"/>
                </a:cubicBezTo>
                <a:cubicBezTo>
                  <a:pt x="24365" y="2572338"/>
                  <a:pt x="0" y="2548834"/>
                  <a:pt x="0" y="2519841"/>
                </a:cubicBezTo>
                <a:cubicBezTo>
                  <a:pt x="0" y="2490848"/>
                  <a:pt x="24365" y="2467344"/>
                  <a:pt x="54421" y="2467344"/>
                </a:cubicBezTo>
                <a:cubicBezTo>
                  <a:pt x="84477" y="2467344"/>
                  <a:pt x="108842" y="2490848"/>
                  <a:pt x="108842" y="2519841"/>
                </a:cubicBezTo>
                <a:close/>
                <a:moveTo>
                  <a:pt x="108842" y="2344374"/>
                </a:moveTo>
                <a:cubicBezTo>
                  <a:pt x="108842" y="2373367"/>
                  <a:pt x="84477" y="2396871"/>
                  <a:pt x="54421" y="2396871"/>
                </a:cubicBezTo>
                <a:cubicBezTo>
                  <a:pt x="24365" y="2396871"/>
                  <a:pt x="0" y="2373367"/>
                  <a:pt x="0" y="2344374"/>
                </a:cubicBezTo>
                <a:cubicBezTo>
                  <a:pt x="0" y="2315381"/>
                  <a:pt x="24365" y="2291877"/>
                  <a:pt x="54421" y="2291877"/>
                </a:cubicBezTo>
                <a:cubicBezTo>
                  <a:pt x="84477" y="2291877"/>
                  <a:pt x="108842" y="2315381"/>
                  <a:pt x="108842" y="2344374"/>
                </a:cubicBezTo>
                <a:close/>
                <a:moveTo>
                  <a:pt x="108842" y="2168907"/>
                </a:moveTo>
                <a:cubicBezTo>
                  <a:pt x="108842" y="2197900"/>
                  <a:pt x="84477" y="2221404"/>
                  <a:pt x="54421" y="2221404"/>
                </a:cubicBezTo>
                <a:cubicBezTo>
                  <a:pt x="24365" y="2221404"/>
                  <a:pt x="0" y="2197900"/>
                  <a:pt x="0" y="2168907"/>
                </a:cubicBezTo>
                <a:cubicBezTo>
                  <a:pt x="0" y="2139914"/>
                  <a:pt x="24365" y="2116410"/>
                  <a:pt x="54421" y="2116410"/>
                </a:cubicBezTo>
                <a:cubicBezTo>
                  <a:pt x="84477" y="2116410"/>
                  <a:pt x="108842" y="2139914"/>
                  <a:pt x="108842" y="2168907"/>
                </a:cubicBezTo>
                <a:close/>
                <a:moveTo>
                  <a:pt x="108842" y="1989838"/>
                </a:moveTo>
                <a:cubicBezTo>
                  <a:pt x="108842" y="2018831"/>
                  <a:pt x="84477" y="2042335"/>
                  <a:pt x="54421" y="2042335"/>
                </a:cubicBezTo>
                <a:cubicBezTo>
                  <a:pt x="24365" y="2042335"/>
                  <a:pt x="0" y="2018831"/>
                  <a:pt x="0" y="1989838"/>
                </a:cubicBezTo>
                <a:cubicBezTo>
                  <a:pt x="0" y="1960845"/>
                  <a:pt x="24365" y="1937341"/>
                  <a:pt x="54421" y="1937341"/>
                </a:cubicBezTo>
                <a:cubicBezTo>
                  <a:pt x="84477" y="1937341"/>
                  <a:pt x="108842" y="1960845"/>
                  <a:pt x="108842" y="1989838"/>
                </a:cubicBezTo>
                <a:close/>
                <a:moveTo>
                  <a:pt x="108842" y="1814371"/>
                </a:moveTo>
                <a:cubicBezTo>
                  <a:pt x="108842" y="1843364"/>
                  <a:pt x="84477" y="1866868"/>
                  <a:pt x="54421" y="1866868"/>
                </a:cubicBezTo>
                <a:cubicBezTo>
                  <a:pt x="24365" y="1866868"/>
                  <a:pt x="0" y="1843364"/>
                  <a:pt x="0" y="1814371"/>
                </a:cubicBezTo>
                <a:cubicBezTo>
                  <a:pt x="0" y="1785378"/>
                  <a:pt x="24365" y="1761874"/>
                  <a:pt x="54421" y="1761874"/>
                </a:cubicBezTo>
                <a:cubicBezTo>
                  <a:pt x="84477" y="1761874"/>
                  <a:pt x="108842" y="1785378"/>
                  <a:pt x="108842" y="1814371"/>
                </a:cubicBezTo>
                <a:close/>
                <a:moveTo>
                  <a:pt x="108842" y="1638904"/>
                </a:moveTo>
                <a:cubicBezTo>
                  <a:pt x="108842" y="1667897"/>
                  <a:pt x="84477" y="1691401"/>
                  <a:pt x="54421" y="1691401"/>
                </a:cubicBezTo>
                <a:cubicBezTo>
                  <a:pt x="24365" y="1691401"/>
                  <a:pt x="0" y="1667897"/>
                  <a:pt x="0" y="1638904"/>
                </a:cubicBezTo>
                <a:cubicBezTo>
                  <a:pt x="0" y="1609911"/>
                  <a:pt x="24365" y="1586407"/>
                  <a:pt x="54421" y="1586407"/>
                </a:cubicBezTo>
                <a:cubicBezTo>
                  <a:pt x="84477" y="1586407"/>
                  <a:pt x="108842" y="1609911"/>
                  <a:pt x="108842" y="1638904"/>
                </a:cubicBezTo>
                <a:close/>
                <a:moveTo>
                  <a:pt x="108842" y="1463437"/>
                </a:moveTo>
                <a:cubicBezTo>
                  <a:pt x="108842" y="1492430"/>
                  <a:pt x="84477" y="1515934"/>
                  <a:pt x="54421" y="1515934"/>
                </a:cubicBezTo>
                <a:cubicBezTo>
                  <a:pt x="24365" y="1515934"/>
                  <a:pt x="0" y="1492430"/>
                  <a:pt x="0" y="1463437"/>
                </a:cubicBezTo>
                <a:cubicBezTo>
                  <a:pt x="0" y="1434444"/>
                  <a:pt x="24365" y="1410940"/>
                  <a:pt x="54421" y="1410940"/>
                </a:cubicBezTo>
                <a:cubicBezTo>
                  <a:pt x="84477" y="1410940"/>
                  <a:pt x="108842" y="1434444"/>
                  <a:pt x="108842" y="1463437"/>
                </a:cubicBezTo>
                <a:close/>
                <a:moveTo>
                  <a:pt x="108842" y="1284368"/>
                </a:moveTo>
                <a:cubicBezTo>
                  <a:pt x="108842" y="1313361"/>
                  <a:pt x="84477" y="1336865"/>
                  <a:pt x="54421" y="1336865"/>
                </a:cubicBezTo>
                <a:cubicBezTo>
                  <a:pt x="24365" y="1336865"/>
                  <a:pt x="0" y="1313361"/>
                  <a:pt x="0" y="1284368"/>
                </a:cubicBezTo>
                <a:cubicBezTo>
                  <a:pt x="0" y="1255375"/>
                  <a:pt x="24365" y="1231871"/>
                  <a:pt x="54421" y="1231871"/>
                </a:cubicBezTo>
                <a:cubicBezTo>
                  <a:pt x="84477" y="1231871"/>
                  <a:pt x="108842" y="1255375"/>
                  <a:pt x="108842" y="1284368"/>
                </a:cubicBezTo>
                <a:close/>
                <a:moveTo>
                  <a:pt x="108842" y="1108901"/>
                </a:moveTo>
                <a:cubicBezTo>
                  <a:pt x="108842" y="1137894"/>
                  <a:pt x="84477" y="1161398"/>
                  <a:pt x="54421" y="1161398"/>
                </a:cubicBezTo>
                <a:cubicBezTo>
                  <a:pt x="24365" y="1161398"/>
                  <a:pt x="0" y="1137894"/>
                  <a:pt x="0" y="1108901"/>
                </a:cubicBezTo>
                <a:cubicBezTo>
                  <a:pt x="0" y="1079908"/>
                  <a:pt x="24365" y="1056404"/>
                  <a:pt x="54421" y="1056404"/>
                </a:cubicBezTo>
                <a:cubicBezTo>
                  <a:pt x="84477" y="1056404"/>
                  <a:pt x="108842" y="1079908"/>
                  <a:pt x="108842" y="1108901"/>
                </a:cubicBezTo>
                <a:close/>
                <a:moveTo>
                  <a:pt x="108842" y="933434"/>
                </a:moveTo>
                <a:cubicBezTo>
                  <a:pt x="108842" y="962427"/>
                  <a:pt x="84477" y="985931"/>
                  <a:pt x="54421" y="985931"/>
                </a:cubicBezTo>
                <a:cubicBezTo>
                  <a:pt x="24365" y="985931"/>
                  <a:pt x="0" y="962427"/>
                  <a:pt x="0" y="933434"/>
                </a:cubicBezTo>
                <a:cubicBezTo>
                  <a:pt x="0" y="904441"/>
                  <a:pt x="24365" y="880937"/>
                  <a:pt x="54421" y="880937"/>
                </a:cubicBezTo>
                <a:cubicBezTo>
                  <a:pt x="84477" y="880937"/>
                  <a:pt x="108842" y="904441"/>
                  <a:pt x="108842" y="933434"/>
                </a:cubicBezTo>
                <a:close/>
                <a:moveTo>
                  <a:pt x="108842" y="757967"/>
                </a:moveTo>
                <a:cubicBezTo>
                  <a:pt x="108842" y="786960"/>
                  <a:pt x="84477" y="810464"/>
                  <a:pt x="54421" y="810464"/>
                </a:cubicBezTo>
                <a:cubicBezTo>
                  <a:pt x="24365" y="810464"/>
                  <a:pt x="0" y="786960"/>
                  <a:pt x="0" y="757967"/>
                </a:cubicBezTo>
                <a:cubicBezTo>
                  <a:pt x="0" y="728974"/>
                  <a:pt x="24365" y="705470"/>
                  <a:pt x="54421" y="705470"/>
                </a:cubicBezTo>
                <a:cubicBezTo>
                  <a:pt x="84477" y="705470"/>
                  <a:pt x="108842" y="728974"/>
                  <a:pt x="108842" y="757967"/>
                </a:cubicBezTo>
                <a:close/>
                <a:moveTo>
                  <a:pt x="108842" y="578898"/>
                </a:moveTo>
                <a:cubicBezTo>
                  <a:pt x="108842" y="607891"/>
                  <a:pt x="84477" y="631395"/>
                  <a:pt x="54421" y="631395"/>
                </a:cubicBezTo>
                <a:cubicBezTo>
                  <a:pt x="24365" y="631395"/>
                  <a:pt x="0" y="607891"/>
                  <a:pt x="0" y="578898"/>
                </a:cubicBezTo>
                <a:cubicBezTo>
                  <a:pt x="0" y="549905"/>
                  <a:pt x="24365" y="526401"/>
                  <a:pt x="54421" y="526401"/>
                </a:cubicBezTo>
                <a:cubicBezTo>
                  <a:pt x="84477" y="526401"/>
                  <a:pt x="108842" y="549905"/>
                  <a:pt x="108842" y="578898"/>
                </a:cubicBezTo>
                <a:close/>
                <a:moveTo>
                  <a:pt x="108842" y="403431"/>
                </a:moveTo>
                <a:cubicBezTo>
                  <a:pt x="108842" y="432424"/>
                  <a:pt x="84477" y="455928"/>
                  <a:pt x="54421" y="455928"/>
                </a:cubicBezTo>
                <a:cubicBezTo>
                  <a:pt x="24365" y="455928"/>
                  <a:pt x="0" y="432424"/>
                  <a:pt x="0" y="403431"/>
                </a:cubicBezTo>
                <a:cubicBezTo>
                  <a:pt x="0" y="374438"/>
                  <a:pt x="24365" y="350934"/>
                  <a:pt x="54421" y="350934"/>
                </a:cubicBezTo>
                <a:cubicBezTo>
                  <a:pt x="84477" y="350934"/>
                  <a:pt x="108842" y="374438"/>
                  <a:pt x="108842" y="403431"/>
                </a:cubicBezTo>
                <a:close/>
                <a:moveTo>
                  <a:pt x="108842" y="227964"/>
                </a:moveTo>
                <a:cubicBezTo>
                  <a:pt x="108842" y="256957"/>
                  <a:pt x="84477" y="280461"/>
                  <a:pt x="54421" y="280461"/>
                </a:cubicBezTo>
                <a:cubicBezTo>
                  <a:pt x="24365" y="280461"/>
                  <a:pt x="0" y="256957"/>
                  <a:pt x="0" y="227964"/>
                </a:cubicBezTo>
                <a:cubicBezTo>
                  <a:pt x="0" y="198971"/>
                  <a:pt x="24365" y="175467"/>
                  <a:pt x="54421" y="175467"/>
                </a:cubicBezTo>
                <a:cubicBezTo>
                  <a:pt x="84477" y="175467"/>
                  <a:pt x="108842" y="198971"/>
                  <a:pt x="108842" y="227964"/>
                </a:cubicBezTo>
                <a:close/>
                <a:moveTo>
                  <a:pt x="108842" y="52497"/>
                </a:moveTo>
                <a:cubicBezTo>
                  <a:pt x="108842" y="81490"/>
                  <a:pt x="84477" y="104994"/>
                  <a:pt x="54421" y="104994"/>
                </a:cubicBezTo>
                <a:cubicBezTo>
                  <a:pt x="24365" y="104994"/>
                  <a:pt x="0" y="81490"/>
                  <a:pt x="0" y="52497"/>
                </a:cubicBezTo>
                <a:cubicBezTo>
                  <a:pt x="0" y="23504"/>
                  <a:pt x="24365" y="0"/>
                  <a:pt x="54421" y="0"/>
                </a:cubicBezTo>
                <a:cubicBezTo>
                  <a:pt x="84477" y="0"/>
                  <a:pt x="108842" y="23504"/>
                  <a:pt x="108842" y="52497"/>
                </a:cubicBezTo>
                <a:close/>
                <a:moveTo>
                  <a:pt x="305692" y="2695308"/>
                </a:moveTo>
                <a:cubicBezTo>
                  <a:pt x="305692" y="2724301"/>
                  <a:pt x="281327" y="2747805"/>
                  <a:pt x="251271" y="2747805"/>
                </a:cubicBezTo>
                <a:cubicBezTo>
                  <a:pt x="221215" y="2747805"/>
                  <a:pt x="196850" y="2724301"/>
                  <a:pt x="196850" y="2695308"/>
                </a:cubicBezTo>
                <a:cubicBezTo>
                  <a:pt x="196850" y="2666315"/>
                  <a:pt x="221215" y="2642811"/>
                  <a:pt x="251271" y="2642811"/>
                </a:cubicBezTo>
                <a:cubicBezTo>
                  <a:pt x="281327" y="2642811"/>
                  <a:pt x="305692" y="2666315"/>
                  <a:pt x="305692" y="2695308"/>
                </a:cubicBezTo>
                <a:close/>
                <a:moveTo>
                  <a:pt x="305692" y="2519841"/>
                </a:moveTo>
                <a:cubicBezTo>
                  <a:pt x="305692" y="2548834"/>
                  <a:pt x="281327" y="2572338"/>
                  <a:pt x="251271" y="2572338"/>
                </a:cubicBezTo>
                <a:cubicBezTo>
                  <a:pt x="221215" y="2572338"/>
                  <a:pt x="196850" y="2548834"/>
                  <a:pt x="196850" y="2519841"/>
                </a:cubicBezTo>
                <a:cubicBezTo>
                  <a:pt x="196850" y="2490848"/>
                  <a:pt x="221215" y="2467344"/>
                  <a:pt x="251271" y="2467344"/>
                </a:cubicBezTo>
                <a:cubicBezTo>
                  <a:pt x="281327" y="2467344"/>
                  <a:pt x="305692" y="2490848"/>
                  <a:pt x="305692" y="2519841"/>
                </a:cubicBezTo>
                <a:close/>
                <a:moveTo>
                  <a:pt x="305692" y="2344374"/>
                </a:moveTo>
                <a:cubicBezTo>
                  <a:pt x="305692" y="2373367"/>
                  <a:pt x="281327" y="2396871"/>
                  <a:pt x="251271" y="2396871"/>
                </a:cubicBezTo>
                <a:cubicBezTo>
                  <a:pt x="221215" y="2396871"/>
                  <a:pt x="196850" y="2373367"/>
                  <a:pt x="196850" y="2344374"/>
                </a:cubicBezTo>
                <a:cubicBezTo>
                  <a:pt x="196850" y="2315381"/>
                  <a:pt x="221215" y="2291877"/>
                  <a:pt x="251271" y="2291877"/>
                </a:cubicBezTo>
                <a:cubicBezTo>
                  <a:pt x="281327" y="2291877"/>
                  <a:pt x="305692" y="2315381"/>
                  <a:pt x="305692" y="2344374"/>
                </a:cubicBezTo>
                <a:close/>
                <a:moveTo>
                  <a:pt x="305692" y="2168907"/>
                </a:moveTo>
                <a:cubicBezTo>
                  <a:pt x="305692" y="2197900"/>
                  <a:pt x="281327" y="2221404"/>
                  <a:pt x="251271" y="2221404"/>
                </a:cubicBezTo>
                <a:cubicBezTo>
                  <a:pt x="221215" y="2221404"/>
                  <a:pt x="196850" y="2197900"/>
                  <a:pt x="196850" y="2168907"/>
                </a:cubicBezTo>
                <a:cubicBezTo>
                  <a:pt x="196850" y="2139914"/>
                  <a:pt x="221215" y="2116410"/>
                  <a:pt x="251271" y="2116410"/>
                </a:cubicBezTo>
                <a:cubicBezTo>
                  <a:pt x="281327" y="2116410"/>
                  <a:pt x="305692" y="2139914"/>
                  <a:pt x="305692" y="2168907"/>
                </a:cubicBezTo>
                <a:close/>
                <a:moveTo>
                  <a:pt x="305692" y="1989838"/>
                </a:moveTo>
                <a:cubicBezTo>
                  <a:pt x="305692" y="2018831"/>
                  <a:pt x="281327" y="2042335"/>
                  <a:pt x="251271" y="2042335"/>
                </a:cubicBezTo>
                <a:cubicBezTo>
                  <a:pt x="221215" y="2042335"/>
                  <a:pt x="196850" y="2018831"/>
                  <a:pt x="196850" y="1989838"/>
                </a:cubicBezTo>
                <a:cubicBezTo>
                  <a:pt x="196850" y="1960845"/>
                  <a:pt x="221215" y="1937341"/>
                  <a:pt x="251271" y="1937341"/>
                </a:cubicBezTo>
                <a:cubicBezTo>
                  <a:pt x="281327" y="1937341"/>
                  <a:pt x="305692" y="1960845"/>
                  <a:pt x="305692" y="1989838"/>
                </a:cubicBezTo>
                <a:close/>
                <a:moveTo>
                  <a:pt x="305692" y="1814371"/>
                </a:moveTo>
                <a:cubicBezTo>
                  <a:pt x="305692" y="1843364"/>
                  <a:pt x="281327" y="1866868"/>
                  <a:pt x="251271" y="1866868"/>
                </a:cubicBezTo>
                <a:cubicBezTo>
                  <a:pt x="221215" y="1866868"/>
                  <a:pt x="196850" y="1843364"/>
                  <a:pt x="196850" y="1814371"/>
                </a:cubicBezTo>
                <a:cubicBezTo>
                  <a:pt x="196850" y="1785378"/>
                  <a:pt x="221215" y="1761874"/>
                  <a:pt x="251271" y="1761874"/>
                </a:cubicBezTo>
                <a:cubicBezTo>
                  <a:pt x="281327" y="1761874"/>
                  <a:pt x="305692" y="1785378"/>
                  <a:pt x="305692" y="1814371"/>
                </a:cubicBezTo>
                <a:close/>
                <a:moveTo>
                  <a:pt x="305692" y="1638904"/>
                </a:moveTo>
                <a:cubicBezTo>
                  <a:pt x="305692" y="1667897"/>
                  <a:pt x="281327" y="1691401"/>
                  <a:pt x="251271" y="1691401"/>
                </a:cubicBezTo>
                <a:cubicBezTo>
                  <a:pt x="221215" y="1691401"/>
                  <a:pt x="196850" y="1667897"/>
                  <a:pt x="196850" y="1638904"/>
                </a:cubicBezTo>
                <a:cubicBezTo>
                  <a:pt x="196850" y="1609911"/>
                  <a:pt x="221215" y="1586407"/>
                  <a:pt x="251271" y="1586407"/>
                </a:cubicBezTo>
                <a:cubicBezTo>
                  <a:pt x="281327" y="1586407"/>
                  <a:pt x="305692" y="1609911"/>
                  <a:pt x="305692" y="1638904"/>
                </a:cubicBezTo>
                <a:close/>
                <a:moveTo>
                  <a:pt x="305692" y="1463437"/>
                </a:moveTo>
                <a:cubicBezTo>
                  <a:pt x="305692" y="1492430"/>
                  <a:pt x="281327" y="1515934"/>
                  <a:pt x="251271" y="1515934"/>
                </a:cubicBezTo>
                <a:cubicBezTo>
                  <a:pt x="221215" y="1515934"/>
                  <a:pt x="196850" y="1492430"/>
                  <a:pt x="196850" y="1463437"/>
                </a:cubicBezTo>
                <a:cubicBezTo>
                  <a:pt x="196850" y="1434444"/>
                  <a:pt x="221215" y="1410940"/>
                  <a:pt x="251271" y="1410940"/>
                </a:cubicBezTo>
                <a:cubicBezTo>
                  <a:pt x="281327" y="1410940"/>
                  <a:pt x="305692" y="1434444"/>
                  <a:pt x="305692" y="1463437"/>
                </a:cubicBezTo>
                <a:close/>
                <a:moveTo>
                  <a:pt x="305692" y="1284368"/>
                </a:moveTo>
                <a:cubicBezTo>
                  <a:pt x="305692" y="1313361"/>
                  <a:pt x="281327" y="1336865"/>
                  <a:pt x="251271" y="1336865"/>
                </a:cubicBezTo>
                <a:cubicBezTo>
                  <a:pt x="221215" y="1336865"/>
                  <a:pt x="196850" y="1313361"/>
                  <a:pt x="196850" y="1284368"/>
                </a:cubicBezTo>
                <a:cubicBezTo>
                  <a:pt x="196850" y="1255375"/>
                  <a:pt x="221215" y="1231871"/>
                  <a:pt x="251271" y="1231871"/>
                </a:cubicBezTo>
                <a:cubicBezTo>
                  <a:pt x="281327" y="1231871"/>
                  <a:pt x="305692" y="1255375"/>
                  <a:pt x="305692" y="1284368"/>
                </a:cubicBezTo>
                <a:close/>
                <a:moveTo>
                  <a:pt x="305692" y="1108901"/>
                </a:moveTo>
                <a:cubicBezTo>
                  <a:pt x="305692" y="1137894"/>
                  <a:pt x="281327" y="1161398"/>
                  <a:pt x="251271" y="1161398"/>
                </a:cubicBezTo>
                <a:cubicBezTo>
                  <a:pt x="221215" y="1161398"/>
                  <a:pt x="196850" y="1137894"/>
                  <a:pt x="196850" y="1108901"/>
                </a:cubicBezTo>
                <a:cubicBezTo>
                  <a:pt x="196850" y="1079908"/>
                  <a:pt x="221215" y="1056404"/>
                  <a:pt x="251271" y="1056404"/>
                </a:cubicBezTo>
                <a:cubicBezTo>
                  <a:pt x="281327" y="1056404"/>
                  <a:pt x="305692" y="1079908"/>
                  <a:pt x="305692" y="1108901"/>
                </a:cubicBezTo>
                <a:close/>
                <a:moveTo>
                  <a:pt x="305692" y="933434"/>
                </a:moveTo>
                <a:cubicBezTo>
                  <a:pt x="305692" y="962427"/>
                  <a:pt x="281327" y="985931"/>
                  <a:pt x="251271" y="985931"/>
                </a:cubicBezTo>
                <a:cubicBezTo>
                  <a:pt x="221215" y="985931"/>
                  <a:pt x="196850" y="962427"/>
                  <a:pt x="196850" y="933434"/>
                </a:cubicBezTo>
                <a:cubicBezTo>
                  <a:pt x="196850" y="904441"/>
                  <a:pt x="221215" y="880937"/>
                  <a:pt x="251271" y="880937"/>
                </a:cubicBezTo>
                <a:cubicBezTo>
                  <a:pt x="281327" y="880937"/>
                  <a:pt x="305692" y="904441"/>
                  <a:pt x="305692" y="933434"/>
                </a:cubicBezTo>
                <a:close/>
                <a:moveTo>
                  <a:pt x="305692" y="757967"/>
                </a:moveTo>
                <a:cubicBezTo>
                  <a:pt x="305692" y="786960"/>
                  <a:pt x="281327" y="810464"/>
                  <a:pt x="251271" y="810464"/>
                </a:cubicBezTo>
                <a:cubicBezTo>
                  <a:pt x="221215" y="810464"/>
                  <a:pt x="196850" y="786960"/>
                  <a:pt x="196850" y="757967"/>
                </a:cubicBezTo>
                <a:cubicBezTo>
                  <a:pt x="196850" y="728974"/>
                  <a:pt x="221215" y="705470"/>
                  <a:pt x="251271" y="705470"/>
                </a:cubicBezTo>
                <a:cubicBezTo>
                  <a:pt x="281327" y="705470"/>
                  <a:pt x="305692" y="728974"/>
                  <a:pt x="305692" y="757967"/>
                </a:cubicBezTo>
                <a:close/>
                <a:moveTo>
                  <a:pt x="305692" y="578898"/>
                </a:moveTo>
                <a:cubicBezTo>
                  <a:pt x="305692" y="607891"/>
                  <a:pt x="281327" y="631395"/>
                  <a:pt x="251271" y="631395"/>
                </a:cubicBezTo>
                <a:cubicBezTo>
                  <a:pt x="221215" y="631395"/>
                  <a:pt x="196850" y="607891"/>
                  <a:pt x="196850" y="578898"/>
                </a:cubicBezTo>
                <a:cubicBezTo>
                  <a:pt x="196850" y="549905"/>
                  <a:pt x="221215" y="526401"/>
                  <a:pt x="251271" y="526401"/>
                </a:cubicBezTo>
                <a:cubicBezTo>
                  <a:pt x="281327" y="526401"/>
                  <a:pt x="305692" y="549905"/>
                  <a:pt x="305692" y="578898"/>
                </a:cubicBezTo>
                <a:close/>
                <a:moveTo>
                  <a:pt x="305692" y="403431"/>
                </a:moveTo>
                <a:cubicBezTo>
                  <a:pt x="305692" y="432424"/>
                  <a:pt x="281327" y="455928"/>
                  <a:pt x="251271" y="455928"/>
                </a:cubicBezTo>
                <a:cubicBezTo>
                  <a:pt x="221215" y="455928"/>
                  <a:pt x="196850" y="432424"/>
                  <a:pt x="196850" y="403431"/>
                </a:cubicBezTo>
                <a:cubicBezTo>
                  <a:pt x="196850" y="374438"/>
                  <a:pt x="221215" y="350934"/>
                  <a:pt x="251271" y="350934"/>
                </a:cubicBezTo>
                <a:cubicBezTo>
                  <a:pt x="281327" y="350934"/>
                  <a:pt x="305692" y="374438"/>
                  <a:pt x="305692" y="403431"/>
                </a:cubicBezTo>
                <a:close/>
                <a:moveTo>
                  <a:pt x="305692" y="227964"/>
                </a:moveTo>
                <a:cubicBezTo>
                  <a:pt x="305692" y="256957"/>
                  <a:pt x="281327" y="280461"/>
                  <a:pt x="251271" y="280461"/>
                </a:cubicBezTo>
                <a:cubicBezTo>
                  <a:pt x="221215" y="280461"/>
                  <a:pt x="196850" y="256957"/>
                  <a:pt x="196850" y="227964"/>
                </a:cubicBezTo>
                <a:cubicBezTo>
                  <a:pt x="196850" y="198971"/>
                  <a:pt x="221215" y="175467"/>
                  <a:pt x="251271" y="175467"/>
                </a:cubicBezTo>
                <a:cubicBezTo>
                  <a:pt x="281327" y="175467"/>
                  <a:pt x="305692" y="198971"/>
                  <a:pt x="305692" y="227964"/>
                </a:cubicBezTo>
                <a:close/>
                <a:moveTo>
                  <a:pt x="305692" y="52497"/>
                </a:moveTo>
                <a:cubicBezTo>
                  <a:pt x="305692" y="81490"/>
                  <a:pt x="281327" y="104994"/>
                  <a:pt x="251271" y="104994"/>
                </a:cubicBezTo>
                <a:cubicBezTo>
                  <a:pt x="221215" y="104994"/>
                  <a:pt x="196850" y="81490"/>
                  <a:pt x="196850" y="52497"/>
                </a:cubicBezTo>
                <a:cubicBezTo>
                  <a:pt x="196850" y="23504"/>
                  <a:pt x="221215" y="0"/>
                  <a:pt x="251271" y="0"/>
                </a:cubicBezTo>
                <a:cubicBezTo>
                  <a:pt x="281327" y="0"/>
                  <a:pt x="305692" y="23504"/>
                  <a:pt x="305692" y="52497"/>
                </a:cubicBezTo>
                <a:close/>
                <a:moveTo>
                  <a:pt x="502542" y="2695308"/>
                </a:moveTo>
                <a:cubicBezTo>
                  <a:pt x="502542" y="2724301"/>
                  <a:pt x="478177" y="2747805"/>
                  <a:pt x="448121" y="2747805"/>
                </a:cubicBezTo>
                <a:cubicBezTo>
                  <a:pt x="418065" y="2747805"/>
                  <a:pt x="393700" y="2724301"/>
                  <a:pt x="393700" y="2695308"/>
                </a:cubicBezTo>
                <a:cubicBezTo>
                  <a:pt x="393700" y="2666315"/>
                  <a:pt x="418065" y="2642811"/>
                  <a:pt x="448121" y="2642811"/>
                </a:cubicBezTo>
                <a:cubicBezTo>
                  <a:pt x="478177" y="2642811"/>
                  <a:pt x="502542" y="2666315"/>
                  <a:pt x="502542" y="2695308"/>
                </a:cubicBezTo>
                <a:close/>
                <a:moveTo>
                  <a:pt x="502542" y="2519841"/>
                </a:moveTo>
                <a:cubicBezTo>
                  <a:pt x="502542" y="2548834"/>
                  <a:pt x="478177" y="2572338"/>
                  <a:pt x="448121" y="2572338"/>
                </a:cubicBezTo>
                <a:cubicBezTo>
                  <a:pt x="418065" y="2572338"/>
                  <a:pt x="393700" y="2548834"/>
                  <a:pt x="393700" y="2519841"/>
                </a:cubicBezTo>
                <a:cubicBezTo>
                  <a:pt x="393700" y="2490848"/>
                  <a:pt x="418065" y="2467344"/>
                  <a:pt x="448121" y="2467344"/>
                </a:cubicBezTo>
                <a:cubicBezTo>
                  <a:pt x="478177" y="2467344"/>
                  <a:pt x="502542" y="2490848"/>
                  <a:pt x="502542" y="2519841"/>
                </a:cubicBezTo>
                <a:close/>
                <a:moveTo>
                  <a:pt x="502542" y="2344374"/>
                </a:moveTo>
                <a:cubicBezTo>
                  <a:pt x="502542" y="2373367"/>
                  <a:pt x="478177" y="2396871"/>
                  <a:pt x="448121" y="2396871"/>
                </a:cubicBezTo>
                <a:cubicBezTo>
                  <a:pt x="418065" y="2396871"/>
                  <a:pt x="393700" y="2373367"/>
                  <a:pt x="393700" y="2344374"/>
                </a:cubicBezTo>
                <a:cubicBezTo>
                  <a:pt x="393700" y="2315381"/>
                  <a:pt x="418065" y="2291877"/>
                  <a:pt x="448121" y="2291877"/>
                </a:cubicBezTo>
                <a:cubicBezTo>
                  <a:pt x="478177" y="2291877"/>
                  <a:pt x="502542" y="2315381"/>
                  <a:pt x="502542" y="2344374"/>
                </a:cubicBezTo>
                <a:close/>
                <a:moveTo>
                  <a:pt x="502542" y="2168907"/>
                </a:moveTo>
                <a:cubicBezTo>
                  <a:pt x="502542" y="2197900"/>
                  <a:pt x="478177" y="2221404"/>
                  <a:pt x="448121" y="2221404"/>
                </a:cubicBezTo>
                <a:cubicBezTo>
                  <a:pt x="418065" y="2221404"/>
                  <a:pt x="393700" y="2197900"/>
                  <a:pt x="393700" y="2168907"/>
                </a:cubicBezTo>
                <a:cubicBezTo>
                  <a:pt x="393700" y="2139914"/>
                  <a:pt x="418065" y="2116410"/>
                  <a:pt x="448121" y="2116410"/>
                </a:cubicBezTo>
                <a:cubicBezTo>
                  <a:pt x="478177" y="2116410"/>
                  <a:pt x="502542" y="2139914"/>
                  <a:pt x="502542" y="2168907"/>
                </a:cubicBezTo>
                <a:close/>
                <a:moveTo>
                  <a:pt x="502542" y="1989838"/>
                </a:moveTo>
                <a:cubicBezTo>
                  <a:pt x="502542" y="2018831"/>
                  <a:pt x="478177" y="2042335"/>
                  <a:pt x="448121" y="2042335"/>
                </a:cubicBezTo>
                <a:cubicBezTo>
                  <a:pt x="418065" y="2042335"/>
                  <a:pt x="393700" y="2018831"/>
                  <a:pt x="393700" y="1989838"/>
                </a:cubicBezTo>
                <a:cubicBezTo>
                  <a:pt x="393700" y="1960845"/>
                  <a:pt x="418065" y="1937341"/>
                  <a:pt x="448121" y="1937341"/>
                </a:cubicBezTo>
                <a:cubicBezTo>
                  <a:pt x="478177" y="1937341"/>
                  <a:pt x="502542" y="1960845"/>
                  <a:pt x="502542" y="1989838"/>
                </a:cubicBezTo>
                <a:close/>
                <a:moveTo>
                  <a:pt x="502542" y="1814371"/>
                </a:moveTo>
                <a:cubicBezTo>
                  <a:pt x="502542" y="1843364"/>
                  <a:pt x="478177" y="1866868"/>
                  <a:pt x="448121" y="1866868"/>
                </a:cubicBezTo>
                <a:cubicBezTo>
                  <a:pt x="418065" y="1866868"/>
                  <a:pt x="393700" y="1843364"/>
                  <a:pt x="393700" y="1814371"/>
                </a:cubicBezTo>
                <a:cubicBezTo>
                  <a:pt x="393700" y="1785378"/>
                  <a:pt x="418065" y="1761874"/>
                  <a:pt x="448121" y="1761874"/>
                </a:cubicBezTo>
                <a:cubicBezTo>
                  <a:pt x="478177" y="1761874"/>
                  <a:pt x="502542" y="1785378"/>
                  <a:pt x="502542" y="1814371"/>
                </a:cubicBezTo>
                <a:close/>
                <a:moveTo>
                  <a:pt x="502542" y="1638904"/>
                </a:moveTo>
                <a:cubicBezTo>
                  <a:pt x="502542" y="1667897"/>
                  <a:pt x="478177" y="1691401"/>
                  <a:pt x="448121" y="1691401"/>
                </a:cubicBezTo>
                <a:cubicBezTo>
                  <a:pt x="418065" y="1691401"/>
                  <a:pt x="393700" y="1667897"/>
                  <a:pt x="393700" y="1638904"/>
                </a:cubicBezTo>
                <a:cubicBezTo>
                  <a:pt x="393700" y="1609911"/>
                  <a:pt x="418065" y="1586407"/>
                  <a:pt x="448121" y="1586407"/>
                </a:cubicBezTo>
                <a:cubicBezTo>
                  <a:pt x="478177" y="1586407"/>
                  <a:pt x="502542" y="1609911"/>
                  <a:pt x="502542" y="1638904"/>
                </a:cubicBezTo>
                <a:close/>
                <a:moveTo>
                  <a:pt x="502542" y="1463437"/>
                </a:moveTo>
                <a:cubicBezTo>
                  <a:pt x="502542" y="1492430"/>
                  <a:pt x="478177" y="1515934"/>
                  <a:pt x="448121" y="1515934"/>
                </a:cubicBezTo>
                <a:cubicBezTo>
                  <a:pt x="418065" y="1515934"/>
                  <a:pt x="393700" y="1492430"/>
                  <a:pt x="393700" y="1463437"/>
                </a:cubicBezTo>
                <a:cubicBezTo>
                  <a:pt x="393700" y="1434444"/>
                  <a:pt x="418065" y="1410940"/>
                  <a:pt x="448121" y="1410940"/>
                </a:cubicBezTo>
                <a:cubicBezTo>
                  <a:pt x="478177" y="1410940"/>
                  <a:pt x="502542" y="1434444"/>
                  <a:pt x="502542" y="1463437"/>
                </a:cubicBezTo>
                <a:close/>
                <a:moveTo>
                  <a:pt x="502542" y="1284368"/>
                </a:moveTo>
                <a:cubicBezTo>
                  <a:pt x="502542" y="1313361"/>
                  <a:pt x="478177" y="1336865"/>
                  <a:pt x="448121" y="1336865"/>
                </a:cubicBezTo>
                <a:cubicBezTo>
                  <a:pt x="418065" y="1336865"/>
                  <a:pt x="393700" y="1313361"/>
                  <a:pt x="393700" y="1284368"/>
                </a:cubicBezTo>
                <a:cubicBezTo>
                  <a:pt x="393700" y="1255375"/>
                  <a:pt x="418065" y="1231871"/>
                  <a:pt x="448121" y="1231871"/>
                </a:cubicBezTo>
                <a:cubicBezTo>
                  <a:pt x="478177" y="1231871"/>
                  <a:pt x="502542" y="1255375"/>
                  <a:pt x="502542" y="1284368"/>
                </a:cubicBezTo>
                <a:close/>
                <a:moveTo>
                  <a:pt x="502542" y="1108901"/>
                </a:moveTo>
                <a:cubicBezTo>
                  <a:pt x="502542" y="1137894"/>
                  <a:pt x="478177" y="1161398"/>
                  <a:pt x="448121" y="1161398"/>
                </a:cubicBezTo>
                <a:cubicBezTo>
                  <a:pt x="418065" y="1161398"/>
                  <a:pt x="393700" y="1137894"/>
                  <a:pt x="393700" y="1108901"/>
                </a:cubicBezTo>
                <a:cubicBezTo>
                  <a:pt x="393700" y="1079908"/>
                  <a:pt x="418065" y="1056404"/>
                  <a:pt x="448121" y="1056404"/>
                </a:cubicBezTo>
                <a:cubicBezTo>
                  <a:pt x="478177" y="1056404"/>
                  <a:pt x="502542" y="1079908"/>
                  <a:pt x="502542" y="1108901"/>
                </a:cubicBezTo>
                <a:close/>
                <a:moveTo>
                  <a:pt x="502542" y="933434"/>
                </a:moveTo>
                <a:cubicBezTo>
                  <a:pt x="502542" y="962427"/>
                  <a:pt x="478177" y="985931"/>
                  <a:pt x="448121" y="985931"/>
                </a:cubicBezTo>
                <a:cubicBezTo>
                  <a:pt x="418065" y="985931"/>
                  <a:pt x="393700" y="962427"/>
                  <a:pt x="393700" y="933434"/>
                </a:cubicBezTo>
                <a:cubicBezTo>
                  <a:pt x="393700" y="904441"/>
                  <a:pt x="418065" y="880937"/>
                  <a:pt x="448121" y="880937"/>
                </a:cubicBezTo>
                <a:cubicBezTo>
                  <a:pt x="478177" y="880937"/>
                  <a:pt x="502542" y="904441"/>
                  <a:pt x="502542" y="933434"/>
                </a:cubicBezTo>
                <a:close/>
                <a:moveTo>
                  <a:pt x="502542" y="757967"/>
                </a:moveTo>
                <a:cubicBezTo>
                  <a:pt x="502542" y="786960"/>
                  <a:pt x="478177" y="810464"/>
                  <a:pt x="448121" y="810464"/>
                </a:cubicBezTo>
                <a:cubicBezTo>
                  <a:pt x="418065" y="810464"/>
                  <a:pt x="393700" y="786960"/>
                  <a:pt x="393700" y="757967"/>
                </a:cubicBezTo>
                <a:cubicBezTo>
                  <a:pt x="393700" y="728974"/>
                  <a:pt x="418065" y="705470"/>
                  <a:pt x="448121" y="705470"/>
                </a:cubicBezTo>
                <a:cubicBezTo>
                  <a:pt x="478177" y="705470"/>
                  <a:pt x="502542" y="728974"/>
                  <a:pt x="502542" y="757967"/>
                </a:cubicBezTo>
                <a:close/>
                <a:moveTo>
                  <a:pt x="502542" y="578898"/>
                </a:moveTo>
                <a:cubicBezTo>
                  <a:pt x="502542" y="607891"/>
                  <a:pt x="478177" y="631395"/>
                  <a:pt x="448121" y="631395"/>
                </a:cubicBezTo>
                <a:cubicBezTo>
                  <a:pt x="418065" y="631395"/>
                  <a:pt x="393700" y="607891"/>
                  <a:pt x="393700" y="578898"/>
                </a:cubicBezTo>
                <a:cubicBezTo>
                  <a:pt x="393700" y="549905"/>
                  <a:pt x="418065" y="526401"/>
                  <a:pt x="448121" y="526401"/>
                </a:cubicBezTo>
                <a:cubicBezTo>
                  <a:pt x="478177" y="526401"/>
                  <a:pt x="502542" y="549905"/>
                  <a:pt x="502542" y="578898"/>
                </a:cubicBezTo>
                <a:close/>
                <a:moveTo>
                  <a:pt x="502542" y="403431"/>
                </a:moveTo>
                <a:cubicBezTo>
                  <a:pt x="502542" y="432424"/>
                  <a:pt x="478177" y="455928"/>
                  <a:pt x="448121" y="455928"/>
                </a:cubicBezTo>
                <a:cubicBezTo>
                  <a:pt x="418065" y="455928"/>
                  <a:pt x="393700" y="432424"/>
                  <a:pt x="393700" y="403431"/>
                </a:cubicBezTo>
                <a:cubicBezTo>
                  <a:pt x="393700" y="374438"/>
                  <a:pt x="418065" y="350934"/>
                  <a:pt x="448121" y="350934"/>
                </a:cubicBezTo>
                <a:cubicBezTo>
                  <a:pt x="478177" y="350934"/>
                  <a:pt x="502542" y="374438"/>
                  <a:pt x="502542" y="403431"/>
                </a:cubicBezTo>
                <a:close/>
                <a:moveTo>
                  <a:pt x="502542" y="227964"/>
                </a:moveTo>
                <a:cubicBezTo>
                  <a:pt x="502542" y="256957"/>
                  <a:pt x="478177" y="280461"/>
                  <a:pt x="448121" y="280461"/>
                </a:cubicBezTo>
                <a:cubicBezTo>
                  <a:pt x="418065" y="280461"/>
                  <a:pt x="393700" y="256957"/>
                  <a:pt x="393700" y="227964"/>
                </a:cubicBezTo>
                <a:cubicBezTo>
                  <a:pt x="393700" y="198971"/>
                  <a:pt x="418065" y="175467"/>
                  <a:pt x="448121" y="175467"/>
                </a:cubicBezTo>
                <a:cubicBezTo>
                  <a:pt x="478177" y="175467"/>
                  <a:pt x="502542" y="198971"/>
                  <a:pt x="502542" y="227964"/>
                </a:cubicBezTo>
                <a:close/>
                <a:moveTo>
                  <a:pt x="502542" y="52497"/>
                </a:moveTo>
                <a:cubicBezTo>
                  <a:pt x="502542" y="81490"/>
                  <a:pt x="478177" y="104994"/>
                  <a:pt x="448121" y="104994"/>
                </a:cubicBezTo>
                <a:cubicBezTo>
                  <a:pt x="418065" y="104994"/>
                  <a:pt x="393700" y="81490"/>
                  <a:pt x="393700" y="52497"/>
                </a:cubicBezTo>
                <a:cubicBezTo>
                  <a:pt x="393700" y="23504"/>
                  <a:pt x="418065" y="0"/>
                  <a:pt x="448121" y="0"/>
                </a:cubicBezTo>
                <a:cubicBezTo>
                  <a:pt x="478177" y="0"/>
                  <a:pt x="502542" y="23504"/>
                  <a:pt x="502542" y="52497"/>
                </a:cubicBezTo>
                <a:close/>
                <a:moveTo>
                  <a:pt x="710253" y="2695308"/>
                </a:moveTo>
                <a:cubicBezTo>
                  <a:pt x="710253" y="2724301"/>
                  <a:pt x="685888" y="2747805"/>
                  <a:pt x="655832" y="2747805"/>
                </a:cubicBezTo>
                <a:cubicBezTo>
                  <a:pt x="625776" y="2747805"/>
                  <a:pt x="601411" y="2724301"/>
                  <a:pt x="601411" y="2695308"/>
                </a:cubicBezTo>
                <a:cubicBezTo>
                  <a:pt x="601411" y="2666315"/>
                  <a:pt x="625776" y="2642811"/>
                  <a:pt x="655832" y="2642811"/>
                </a:cubicBezTo>
                <a:cubicBezTo>
                  <a:pt x="685888" y="2642811"/>
                  <a:pt x="710253" y="2666315"/>
                  <a:pt x="710253" y="2695308"/>
                </a:cubicBezTo>
                <a:close/>
                <a:moveTo>
                  <a:pt x="710253" y="2519841"/>
                </a:moveTo>
                <a:cubicBezTo>
                  <a:pt x="710253" y="2548834"/>
                  <a:pt x="685888" y="2572338"/>
                  <a:pt x="655832" y="2572338"/>
                </a:cubicBezTo>
                <a:cubicBezTo>
                  <a:pt x="625776" y="2572338"/>
                  <a:pt x="601411" y="2548834"/>
                  <a:pt x="601411" y="2519841"/>
                </a:cubicBezTo>
                <a:cubicBezTo>
                  <a:pt x="601411" y="2490848"/>
                  <a:pt x="625776" y="2467344"/>
                  <a:pt x="655832" y="2467344"/>
                </a:cubicBezTo>
                <a:cubicBezTo>
                  <a:pt x="685888" y="2467344"/>
                  <a:pt x="710253" y="2490848"/>
                  <a:pt x="710253" y="2519841"/>
                </a:cubicBezTo>
                <a:close/>
                <a:moveTo>
                  <a:pt x="710253" y="2344374"/>
                </a:moveTo>
                <a:cubicBezTo>
                  <a:pt x="710253" y="2373367"/>
                  <a:pt x="685888" y="2396871"/>
                  <a:pt x="655832" y="2396871"/>
                </a:cubicBezTo>
                <a:cubicBezTo>
                  <a:pt x="625776" y="2396871"/>
                  <a:pt x="601411" y="2373367"/>
                  <a:pt x="601411" y="2344374"/>
                </a:cubicBezTo>
                <a:cubicBezTo>
                  <a:pt x="601411" y="2315381"/>
                  <a:pt x="625776" y="2291877"/>
                  <a:pt x="655832" y="2291877"/>
                </a:cubicBezTo>
                <a:cubicBezTo>
                  <a:pt x="685888" y="2291877"/>
                  <a:pt x="710253" y="2315381"/>
                  <a:pt x="710253" y="2344374"/>
                </a:cubicBezTo>
                <a:close/>
                <a:moveTo>
                  <a:pt x="710253" y="2168907"/>
                </a:moveTo>
                <a:cubicBezTo>
                  <a:pt x="710253" y="2197900"/>
                  <a:pt x="685888" y="2221404"/>
                  <a:pt x="655832" y="2221404"/>
                </a:cubicBezTo>
                <a:cubicBezTo>
                  <a:pt x="625776" y="2221404"/>
                  <a:pt x="601411" y="2197900"/>
                  <a:pt x="601411" y="2168907"/>
                </a:cubicBezTo>
                <a:cubicBezTo>
                  <a:pt x="601411" y="2139914"/>
                  <a:pt x="625776" y="2116410"/>
                  <a:pt x="655832" y="2116410"/>
                </a:cubicBezTo>
                <a:cubicBezTo>
                  <a:pt x="685888" y="2116410"/>
                  <a:pt x="710253" y="2139914"/>
                  <a:pt x="710253" y="2168907"/>
                </a:cubicBezTo>
                <a:close/>
                <a:moveTo>
                  <a:pt x="710253" y="1989838"/>
                </a:moveTo>
                <a:cubicBezTo>
                  <a:pt x="710253" y="2018831"/>
                  <a:pt x="685888" y="2042335"/>
                  <a:pt x="655832" y="2042335"/>
                </a:cubicBezTo>
                <a:cubicBezTo>
                  <a:pt x="625776" y="2042335"/>
                  <a:pt x="601411" y="2018831"/>
                  <a:pt x="601411" y="1989838"/>
                </a:cubicBezTo>
                <a:cubicBezTo>
                  <a:pt x="601411" y="1960845"/>
                  <a:pt x="625776" y="1937341"/>
                  <a:pt x="655832" y="1937341"/>
                </a:cubicBezTo>
                <a:cubicBezTo>
                  <a:pt x="685888" y="1937341"/>
                  <a:pt x="710253" y="1960845"/>
                  <a:pt x="710253" y="1989838"/>
                </a:cubicBezTo>
                <a:close/>
                <a:moveTo>
                  <a:pt x="710253" y="1814371"/>
                </a:moveTo>
                <a:cubicBezTo>
                  <a:pt x="710253" y="1843364"/>
                  <a:pt x="685888" y="1866868"/>
                  <a:pt x="655832" y="1866868"/>
                </a:cubicBezTo>
                <a:cubicBezTo>
                  <a:pt x="625776" y="1866868"/>
                  <a:pt x="601411" y="1843364"/>
                  <a:pt x="601411" y="1814371"/>
                </a:cubicBezTo>
                <a:cubicBezTo>
                  <a:pt x="601411" y="1785378"/>
                  <a:pt x="625776" y="1761874"/>
                  <a:pt x="655832" y="1761874"/>
                </a:cubicBezTo>
                <a:cubicBezTo>
                  <a:pt x="685888" y="1761874"/>
                  <a:pt x="710253" y="1785378"/>
                  <a:pt x="710253" y="1814371"/>
                </a:cubicBezTo>
                <a:close/>
                <a:moveTo>
                  <a:pt x="710253" y="1638904"/>
                </a:moveTo>
                <a:cubicBezTo>
                  <a:pt x="710253" y="1667897"/>
                  <a:pt x="685888" y="1691401"/>
                  <a:pt x="655832" y="1691401"/>
                </a:cubicBezTo>
                <a:cubicBezTo>
                  <a:pt x="625776" y="1691401"/>
                  <a:pt x="601411" y="1667897"/>
                  <a:pt x="601411" y="1638904"/>
                </a:cubicBezTo>
                <a:cubicBezTo>
                  <a:pt x="601411" y="1609911"/>
                  <a:pt x="625776" y="1586407"/>
                  <a:pt x="655832" y="1586407"/>
                </a:cubicBezTo>
                <a:cubicBezTo>
                  <a:pt x="685888" y="1586407"/>
                  <a:pt x="710253" y="1609911"/>
                  <a:pt x="710253" y="1638904"/>
                </a:cubicBezTo>
                <a:close/>
                <a:moveTo>
                  <a:pt x="710253" y="1463437"/>
                </a:moveTo>
                <a:cubicBezTo>
                  <a:pt x="710253" y="1492430"/>
                  <a:pt x="685888" y="1515934"/>
                  <a:pt x="655832" y="1515934"/>
                </a:cubicBezTo>
                <a:cubicBezTo>
                  <a:pt x="625776" y="1515934"/>
                  <a:pt x="601411" y="1492430"/>
                  <a:pt x="601411" y="1463437"/>
                </a:cubicBezTo>
                <a:cubicBezTo>
                  <a:pt x="601411" y="1434444"/>
                  <a:pt x="625776" y="1410940"/>
                  <a:pt x="655832" y="1410940"/>
                </a:cubicBezTo>
                <a:cubicBezTo>
                  <a:pt x="685888" y="1410940"/>
                  <a:pt x="710253" y="1434444"/>
                  <a:pt x="710253" y="1463437"/>
                </a:cubicBezTo>
                <a:close/>
                <a:moveTo>
                  <a:pt x="710253" y="1284368"/>
                </a:moveTo>
                <a:cubicBezTo>
                  <a:pt x="710253" y="1313361"/>
                  <a:pt x="685888" y="1336865"/>
                  <a:pt x="655832" y="1336865"/>
                </a:cubicBezTo>
                <a:cubicBezTo>
                  <a:pt x="625776" y="1336865"/>
                  <a:pt x="601411" y="1313361"/>
                  <a:pt x="601411" y="1284368"/>
                </a:cubicBezTo>
                <a:cubicBezTo>
                  <a:pt x="601411" y="1255375"/>
                  <a:pt x="625776" y="1231871"/>
                  <a:pt x="655832" y="1231871"/>
                </a:cubicBezTo>
                <a:cubicBezTo>
                  <a:pt x="685888" y="1231871"/>
                  <a:pt x="710253" y="1255375"/>
                  <a:pt x="710253" y="1284368"/>
                </a:cubicBezTo>
                <a:close/>
                <a:moveTo>
                  <a:pt x="710253" y="1108901"/>
                </a:moveTo>
                <a:cubicBezTo>
                  <a:pt x="710253" y="1137894"/>
                  <a:pt x="685888" y="1161398"/>
                  <a:pt x="655832" y="1161398"/>
                </a:cubicBezTo>
                <a:cubicBezTo>
                  <a:pt x="625776" y="1161398"/>
                  <a:pt x="601411" y="1137894"/>
                  <a:pt x="601411" y="1108901"/>
                </a:cubicBezTo>
                <a:cubicBezTo>
                  <a:pt x="601411" y="1079908"/>
                  <a:pt x="625776" y="1056404"/>
                  <a:pt x="655832" y="1056404"/>
                </a:cubicBezTo>
                <a:cubicBezTo>
                  <a:pt x="685888" y="1056404"/>
                  <a:pt x="710253" y="1079908"/>
                  <a:pt x="710253" y="1108901"/>
                </a:cubicBezTo>
                <a:close/>
                <a:moveTo>
                  <a:pt x="710253" y="933434"/>
                </a:moveTo>
                <a:cubicBezTo>
                  <a:pt x="710253" y="962427"/>
                  <a:pt x="685888" y="985931"/>
                  <a:pt x="655832" y="985931"/>
                </a:cubicBezTo>
                <a:cubicBezTo>
                  <a:pt x="625776" y="985931"/>
                  <a:pt x="601411" y="962427"/>
                  <a:pt x="601411" y="933434"/>
                </a:cubicBezTo>
                <a:cubicBezTo>
                  <a:pt x="601411" y="904441"/>
                  <a:pt x="625776" y="880937"/>
                  <a:pt x="655832" y="880937"/>
                </a:cubicBezTo>
                <a:cubicBezTo>
                  <a:pt x="685888" y="880937"/>
                  <a:pt x="710253" y="904441"/>
                  <a:pt x="710253" y="933434"/>
                </a:cubicBezTo>
                <a:close/>
                <a:moveTo>
                  <a:pt x="710253" y="757967"/>
                </a:moveTo>
                <a:cubicBezTo>
                  <a:pt x="710253" y="786960"/>
                  <a:pt x="685888" y="810464"/>
                  <a:pt x="655832" y="810464"/>
                </a:cubicBezTo>
                <a:cubicBezTo>
                  <a:pt x="625776" y="810464"/>
                  <a:pt x="601411" y="786960"/>
                  <a:pt x="601411" y="757967"/>
                </a:cubicBezTo>
                <a:cubicBezTo>
                  <a:pt x="601411" y="728974"/>
                  <a:pt x="625776" y="705470"/>
                  <a:pt x="655832" y="705470"/>
                </a:cubicBezTo>
                <a:cubicBezTo>
                  <a:pt x="685888" y="705470"/>
                  <a:pt x="710253" y="728974"/>
                  <a:pt x="710253" y="757967"/>
                </a:cubicBezTo>
                <a:close/>
                <a:moveTo>
                  <a:pt x="710253" y="578898"/>
                </a:moveTo>
                <a:cubicBezTo>
                  <a:pt x="710253" y="607891"/>
                  <a:pt x="685888" y="631395"/>
                  <a:pt x="655832" y="631395"/>
                </a:cubicBezTo>
                <a:cubicBezTo>
                  <a:pt x="625776" y="631395"/>
                  <a:pt x="601411" y="607891"/>
                  <a:pt x="601411" y="578898"/>
                </a:cubicBezTo>
                <a:cubicBezTo>
                  <a:pt x="601411" y="549905"/>
                  <a:pt x="625776" y="526401"/>
                  <a:pt x="655832" y="526401"/>
                </a:cubicBezTo>
                <a:cubicBezTo>
                  <a:pt x="685888" y="526401"/>
                  <a:pt x="710253" y="549905"/>
                  <a:pt x="710253" y="578898"/>
                </a:cubicBezTo>
                <a:close/>
                <a:moveTo>
                  <a:pt x="710253" y="403431"/>
                </a:moveTo>
                <a:cubicBezTo>
                  <a:pt x="710253" y="432424"/>
                  <a:pt x="685888" y="455928"/>
                  <a:pt x="655832" y="455928"/>
                </a:cubicBezTo>
                <a:cubicBezTo>
                  <a:pt x="625776" y="455928"/>
                  <a:pt x="601411" y="432424"/>
                  <a:pt x="601411" y="403431"/>
                </a:cubicBezTo>
                <a:cubicBezTo>
                  <a:pt x="601411" y="374438"/>
                  <a:pt x="625776" y="350934"/>
                  <a:pt x="655832" y="350934"/>
                </a:cubicBezTo>
                <a:cubicBezTo>
                  <a:pt x="685888" y="350934"/>
                  <a:pt x="710253" y="374438"/>
                  <a:pt x="710253" y="403431"/>
                </a:cubicBezTo>
                <a:close/>
                <a:moveTo>
                  <a:pt x="710253" y="227964"/>
                </a:moveTo>
                <a:cubicBezTo>
                  <a:pt x="710253" y="256957"/>
                  <a:pt x="685888" y="280461"/>
                  <a:pt x="655832" y="280461"/>
                </a:cubicBezTo>
                <a:cubicBezTo>
                  <a:pt x="625776" y="280461"/>
                  <a:pt x="601411" y="256957"/>
                  <a:pt x="601411" y="227964"/>
                </a:cubicBezTo>
                <a:cubicBezTo>
                  <a:pt x="601411" y="198971"/>
                  <a:pt x="625776" y="175467"/>
                  <a:pt x="655832" y="175467"/>
                </a:cubicBezTo>
                <a:cubicBezTo>
                  <a:pt x="685888" y="175467"/>
                  <a:pt x="710253" y="198971"/>
                  <a:pt x="710253" y="227964"/>
                </a:cubicBezTo>
                <a:close/>
                <a:moveTo>
                  <a:pt x="710253" y="52497"/>
                </a:moveTo>
                <a:cubicBezTo>
                  <a:pt x="710253" y="81490"/>
                  <a:pt x="685888" y="104994"/>
                  <a:pt x="655832" y="104994"/>
                </a:cubicBezTo>
                <a:cubicBezTo>
                  <a:pt x="625776" y="104994"/>
                  <a:pt x="601411" y="81490"/>
                  <a:pt x="601411" y="52497"/>
                </a:cubicBezTo>
                <a:cubicBezTo>
                  <a:pt x="601411" y="23504"/>
                  <a:pt x="625776" y="0"/>
                  <a:pt x="655832" y="0"/>
                </a:cubicBezTo>
                <a:cubicBezTo>
                  <a:pt x="685888" y="0"/>
                  <a:pt x="710253" y="23504"/>
                  <a:pt x="710253" y="52497"/>
                </a:cubicBezTo>
                <a:close/>
                <a:moveTo>
                  <a:pt x="907103" y="2695308"/>
                </a:moveTo>
                <a:cubicBezTo>
                  <a:pt x="907103" y="2724301"/>
                  <a:pt x="882738" y="2747805"/>
                  <a:pt x="852682" y="2747805"/>
                </a:cubicBezTo>
                <a:cubicBezTo>
                  <a:pt x="822626" y="2747805"/>
                  <a:pt x="798261" y="2724301"/>
                  <a:pt x="798261" y="2695308"/>
                </a:cubicBezTo>
                <a:cubicBezTo>
                  <a:pt x="798261" y="2666315"/>
                  <a:pt x="822626" y="2642811"/>
                  <a:pt x="852682" y="2642811"/>
                </a:cubicBezTo>
                <a:cubicBezTo>
                  <a:pt x="882738" y="2642811"/>
                  <a:pt x="907103" y="2666315"/>
                  <a:pt x="907103" y="2695308"/>
                </a:cubicBezTo>
                <a:close/>
                <a:moveTo>
                  <a:pt x="907103" y="2519841"/>
                </a:moveTo>
                <a:cubicBezTo>
                  <a:pt x="907103" y="2548834"/>
                  <a:pt x="882738" y="2572338"/>
                  <a:pt x="852682" y="2572338"/>
                </a:cubicBezTo>
                <a:cubicBezTo>
                  <a:pt x="822626" y="2572338"/>
                  <a:pt x="798261" y="2548834"/>
                  <a:pt x="798261" y="2519841"/>
                </a:cubicBezTo>
                <a:cubicBezTo>
                  <a:pt x="798261" y="2490848"/>
                  <a:pt x="822626" y="2467344"/>
                  <a:pt x="852682" y="2467344"/>
                </a:cubicBezTo>
                <a:cubicBezTo>
                  <a:pt x="882738" y="2467344"/>
                  <a:pt x="907103" y="2490848"/>
                  <a:pt x="907103" y="2519841"/>
                </a:cubicBezTo>
                <a:close/>
                <a:moveTo>
                  <a:pt x="907103" y="2344374"/>
                </a:moveTo>
                <a:cubicBezTo>
                  <a:pt x="907103" y="2373367"/>
                  <a:pt x="882738" y="2396871"/>
                  <a:pt x="852682" y="2396871"/>
                </a:cubicBezTo>
                <a:cubicBezTo>
                  <a:pt x="822626" y="2396871"/>
                  <a:pt x="798261" y="2373367"/>
                  <a:pt x="798261" y="2344374"/>
                </a:cubicBezTo>
                <a:cubicBezTo>
                  <a:pt x="798261" y="2315381"/>
                  <a:pt x="822626" y="2291877"/>
                  <a:pt x="852682" y="2291877"/>
                </a:cubicBezTo>
                <a:cubicBezTo>
                  <a:pt x="882738" y="2291877"/>
                  <a:pt x="907103" y="2315381"/>
                  <a:pt x="907103" y="2344374"/>
                </a:cubicBezTo>
                <a:close/>
                <a:moveTo>
                  <a:pt x="907103" y="2168907"/>
                </a:moveTo>
                <a:cubicBezTo>
                  <a:pt x="907103" y="2197900"/>
                  <a:pt x="882738" y="2221404"/>
                  <a:pt x="852682" y="2221404"/>
                </a:cubicBezTo>
                <a:cubicBezTo>
                  <a:pt x="822626" y="2221404"/>
                  <a:pt x="798261" y="2197900"/>
                  <a:pt x="798261" y="2168907"/>
                </a:cubicBezTo>
                <a:cubicBezTo>
                  <a:pt x="798261" y="2139914"/>
                  <a:pt x="822626" y="2116410"/>
                  <a:pt x="852682" y="2116410"/>
                </a:cubicBezTo>
                <a:cubicBezTo>
                  <a:pt x="882738" y="2116410"/>
                  <a:pt x="907103" y="2139914"/>
                  <a:pt x="907103" y="2168907"/>
                </a:cubicBezTo>
                <a:close/>
                <a:moveTo>
                  <a:pt x="907103" y="1989838"/>
                </a:moveTo>
                <a:cubicBezTo>
                  <a:pt x="907103" y="2018831"/>
                  <a:pt x="882738" y="2042335"/>
                  <a:pt x="852682" y="2042335"/>
                </a:cubicBezTo>
                <a:cubicBezTo>
                  <a:pt x="822626" y="2042335"/>
                  <a:pt x="798261" y="2018831"/>
                  <a:pt x="798261" y="1989838"/>
                </a:cubicBezTo>
                <a:cubicBezTo>
                  <a:pt x="798261" y="1960845"/>
                  <a:pt x="822626" y="1937341"/>
                  <a:pt x="852682" y="1937341"/>
                </a:cubicBezTo>
                <a:cubicBezTo>
                  <a:pt x="882738" y="1937341"/>
                  <a:pt x="907103" y="1960845"/>
                  <a:pt x="907103" y="1989838"/>
                </a:cubicBezTo>
                <a:close/>
                <a:moveTo>
                  <a:pt x="907103" y="1814371"/>
                </a:moveTo>
                <a:cubicBezTo>
                  <a:pt x="907103" y="1843364"/>
                  <a:pt x="882738" y="1866868"/>
                  <a:pt x="852682" y="1866868"/>
                </a:cubicBezTo>
                <a:cubicBezTo>
                  <a:pt x="822626" y="1866868"/>
                  <a:pt x="798261" y="1843364"/>
                  <a:pt x="798261" y="1814371"/>
                </a:cubicBezTo>
                <a:cubicBezTo>
                  <a:pt x="798261" y="1785378"/>
                  <a:pt x="822626" y="1761874"/>
                  <a:pt x="852682" y="1761874"/>
                </a:cubicBezTo>
                <a:cubicBezTo>
                  <a:pt x="882738" y="1761874"/>
                  <a:pt x="907103" y="1785378"/>
                  <a:pt x="907103" y="1814371"/>
                </a:cubicBezTo>
                <a:close/>
                <a:moveTo>
                  <a:pt x="907103" y="1638904"/>
                </a:moveTo>
                <a:cubicBezTo>
                  <a:pt x="907103" y="1667897"/>
                  <a:pt x="882738" y="1691401"/>
                  <a:pt x="852682" y="1691401"/>
                </a:cubicBezTo>
                <a:cubicBezTo>
                  <a:pt x="822626" y="1691401"/>
                  <a:pt x="798261" y="1667897"/>
                  <a:pt x="798261" y="1638904"/>
                </a:cubicBezTo>
                <a:cubicBezTo>
                  <a:pt x="798261" y="1609911"/>
                  <a:pt x="822626" y="1586407"/>
                  <a:pt x="852682" y="1586407"/>
                </a:cubicBezTo>
                <a:cubicBezTo>
                  <a:pt x="882738" y="1586407"/>
                  <a:pt x="907103" y="1609911"/>
                  <a:pt x="907103" y="1638904"/>
                </a:cubicBezTo>
                <a:close/>
                <a:moveTo>
                  <a:pt x="907103" y="1463437"/>
                </a:moveTo>
                <a:cubicBezTo>
                  <a:pt x="907103" y="1492430"/>
                  <a:pt x="882738" y="1515934"/>
                  <a:pt x="852682" y="1515934"/>
                </a:cubicBezTo>
                <a:cubicBezTo>
                  <a:pt x="822626" y="1515934"/>
                  <a:pt x="798261" y="1492430"/>
                  <a:pt x="798261" y="1463437"/>
                </a:cubicBezTo>
                <a:cubicBezTo>
                  <a:pt x="798261" y="1434444"/>
                  <a:pt x="822626" y="1410940"/>
                  <a:pt x="852682" y="1410940"/>
                </a:cubicBezTo>
                <a:cubicBezTo>
                  <a:pt x="882738" y="1410940"/>
                  <a:pt x="907103" y="1434444"/>
                  <a:pt x="907103" y="1463437"/>
                </a:cubicBezTo>
                <a:close/>
                <a:moveTo>
                  <a:pt x="907103" y="1284368"/>
                </a:moveTo>
                <a:cubicBezTo>
                  <a:pt x="907103" y="1313361"/>
                  <a:pt x="882738" y="1336865"/>
                  <a:pt x="852682" y="1336865"/>
                </a:cubicBezTo>
                <a:cubicBezTo>
                  <a:pt x="822626" y="1336865"/>
                  <a:pt x="798261" y="1313361"/>
                  <a:pt x="798261" y="1284368"/>
                </a:cubicBezTo>
                <a:cubicBezTo>
                  <a:pt x="798261" y="1255375"/>
                  <a:pt x="822626" y="1231871"/>
                  <a:pt x="852682" y="1231871"/>
                </a:cubicBezTo>
                <a:cubicBezTo>
                  <a:pt x="882738" y="1231871"/>
                  <a:pt x="907103" y="1255375"/>
                  <a:pt x="907103" y="1284368"/>
                </a:cubicBezTo>
                <a:close/>
                <a:moveTo>
                  <a:pt x="907103" y="1108901"/>
                </a:moveTo>
                <a:cubicBezTo>
                  <a:pt x="907103" y="1137894"/>
                  <a:pt x="882738" y="1161398"/>
                  <a:pt x="852682" y="1161398"/>
                </a:cubicBezTo>
                <a:cubicBezTo>
                  <a:pt x="822626" y="1161398"/>
                  <a:pt x="798261" y="1137894"/>
                  <a:pt x="798261" y="1108901"/>
                </a:cubicBezTo>
                <a:cubicBezTo>
                  <a:pt x="798261" y="1079908"/>
                  <a:pt x="822626" y="1056404"/>
                  <a:pt x="852682" y="1056404"/>
                </a:cubicBezTo>
                <a:cubicBezTo>
                  <a:pt x="882738" y="1056404"/>
                  <a:pt x="907103" y="1079908"/>
                  <a:pt x="907103" y="1108901"/>
                </a:cubicBezTo>
                <a:close/>
                <a:moveTo>
                  <a:pt x="907103" y="933434"/>
                </a:moveTo>
                <a:cubicBezTo>
                  <a:pt x="907103" y="962427"/>
                  <a:pt x="882738" y="985931"/>
                  <a:pt x="852682" y="985931"/>
                </a:cubicBezTo>
                <a:cubicBezTo>
                  <a:pt x="822626" y="985931"/>
                  <a:pt x="798261" y="962427"/>
                  <a:pt x="798261" y="933434"/>
                </a:cubicBezTo>
                <a:cubicBezTo>
                  <a:pt x="798261" y="904441"/>
                  <a:pt x="822626" y="880937"/>
                  <a:pt x="852682" y="880937"/>
                </a:cubicBezTo>
                <a:cubicBezTo>
                  <a:pt x="882738" y="880937"/>
                  <a:pt x="907103" y="904441"/>
                  <a:pt x="907103" y="933434"/>
                </a:cubicBezTo>
                <a:close/>
                <a:moveTo>
                  <a:pt x="907103" y="757967"/>
                </a:moveTo>
                <a:cubicBezTo>
                  <a:pt x="907103" y="786960"/>
                  <a:pt x="882738" y="810464"/>
                  <a:pt x="852682" y="810464"/>
                </a:cubicBezTo>
                <a:cubicBezTo>
                  <a:pt x="822626" y="810464"/>
                  <a:pt x="798261" y="786960"/>
                  <a:pt x="798261" y="757967"/>
                </a:cubicBezTo>
                <a:cubicBezTo>
                  <a:pt x="798261" y="728974"/>
                  <a:pt x="822626" y="705470"/>
                  <a:pt x="852682" y="705470"/>
                </a:cubicBezTo>
                <a:cubicBezTo>
                  <a:pt x="882738" y="705470"/>
                  <a:pt x="907103" y="728974"/>
                  <a:pt x="907103" y="757967"/>
                </a:cubicBezTo>
                <a:close/>
                <a:moveTo>
                  <a:pt x="907103" y="578898"/>
                </a:moveTo>
                <a:cubicBezTo>
                  <a:pt x="907103" y="607891"/>
                  <a:pt x="882738" y="631395"/>
                  <a:pt x="852682" y="631395"/>
                </a:cubicBezTo>
                <a:cubicBezTo>
                  <a:pt x="822626" y="631395"/>
                  <a:pt x="798261" y="607891"/>
                  <a:pt x="798261" y="578898"/>
                </a:cubicBezTo>
                <a:cubicBezTo>
                  <a:pt x="798261" y="549905"/>
                  <a:pt x="822626" y="526401"/>
                  <a:pt x="852682" y="526401"/>
                </a:cubicBezTo>
                <a:cubicBezTo>
                  <a:pt x="882738" y="526401"/>
                  <a:pt x="907103" y="549905"/>
                  <a:pt x="907103" y="578898"/>
                </a:cubicBezTo>
                <a:close/>
                <a:moveTo>
                  <a:pt x="907103" y="403431"/>
                </a:moveTo>
                <a:cubicBezTo>
                  <a:pt x="907103" y="432424"/>
                  <a:pt x="882738" y="455928"/>
                  <a:pt x="852682" y="455928"/>
                </a:cubicBezTo>
                <a:cubicBezTo>
                  <a:pt x="822626" y="455928"/>
                  <a:pt x="798261" y="432424"/>
                  <a:pt x="798261" y="403431"/>
                </a:cubicBezTo>
                <a:cubicBezTo>
                  <a:pt x="798261" y="374438"/>
                  <a:pt x="822626" y="350934"/>
                  <a:pt x="852682" y="350934"/>
                </a:cubicBezTo>
                <a:cubicBezTo>
                  <a:pt x="882738" y="350934"/>
                  <a:pt x="907103" y="374438"/>
                  <a:pt x="907103" y="403431"/>
                </a:cubicBezTo>
                <a:close/>
                <a:moveTo>
                  <a:pt x="907103" y="227964"/>
                </a:moveTo>
                <a:cubicBezTo>
                  <a:pt x="907103" y="256957"/>
                  <a:pt x="882738" y="280461"/>
                  <a:pt x="852682" y="280461"/>
                </a:cubicBezTo>
                <a:cubicBezTo>
                  <a:pt x="822626" y="280461"/>
                  <a:pt x="798261" y="256957"/>
                  <a:pt x="798261" y="227964"/>
                </a:cubicBezTo>
                <a:cubicBezTo>
                  <a:pt x="798261" y="198971"/>
                  <a:pt x="822626" y="175467"/>
                  <a:pt x="852682" y="175467"/>
                </a:cubicBezTo>
                <a:cubicBezTo>
                  <a:pt x="882738" y="175467"/>
                  <a:pt x="907103" y="198971"/>
                  <a:pt x="907103" y="227964"/>
                </a:cubicBezTo>
                <a:close/>
                <a:moveTo>
                  <a:pt x="907103" y="52497"/>
                </a:moveTo>
                <a:cubicBezTo>
                  <a:pt x="907103" y="81490"/>
                  <a:pt x="882738" y="104994"/>
                  <a:pt x="852682" y="104994"/>
                </a:cubicBezTo>
                <a:cubicBezTo>
                  <a:pt x="822626" y="104994"/>
                  <a:pt x="798261" y="81490"/>
                  <a:pt x="798261" y="52497"/>
                </a:cubicBezTo>
                <a:cubicBezTo>
                  <a:pt x="798261" y="23504"/>
                  <a:pt x="822626" y="0"/>
                  <a:pt x="852682" y="0"/>
                </a:cubicBezTo>
                <a:cubicBezTo>
                  <a:pt x="882738" y="0"/>
                  <a:pt x="907103" y="23504"/>
                  <a:pt x="907103" y="52497"/>
                </a:cubicBezTo>
                <a:close/>
                <a:moveTo>
                  <a:pt x="1103953" y="2695308"/>
                </a:moveTo>
                <a:cubicBezTo>
                  <a:pt x="1103953" y="2724301"/>
                  <a:pt x="1079588" y="2747805"/>
                  <a:pt x="1049532" y="2747805"/>
                </a:cubicBezTo>
                <a:cubicBezTo>
                  <a:pt x="1019476" y="2747805"/>
                  <a:pt x="995111" y="2724301"/>
                  <a:pt x="995111" y="2695308"/>
                </a:cubicBezTo>
                <a:cubicBezTo>
                  <a:pt x="995111" y="2666315"/>
                  <a:pt x="1019476" y="2642811"/>
                  <a:pt x="1049532" y="2642811"/>
                </a:cubicBezTo>
                <a:cubicBezTo>
                  <a:pt x="1079588" y="2642811"/>
                  <a:pt x="1103953" y="2666315"/>
                  <a:pt x="1103953" y="2695308"/>
                </a:cubicBezTo>
                <a:close/>
                <a:moveTo>
                  <a:pt x="1103953" y="2519841"/>
                </a:moveTo>
                <a:cubicBezTo>
                  <a:pt x="1103953" y="2548834"/>
                  <a:pt x="1079588" y="2572338"/>
                  <a:pt x="1049532" y="2572338"/>
                </a:cubicBezTo>
                <a:cubicBezTo>
                  <a:pt x="1019476" y="2572338"/>
                  <a:pt x="995111" y="2548834"/>
                  <a:pt x="995111" y="2519841"/>
                </a:cubicBezTo>
                <a:cubicBezTo>
                  <a:pt x="995111" y="2490848"/>
                  <a:pt x="1019476" y="2467344"/>
                  <a:pt x="1049532" y="2467344"/>
                </a:cubicBezTo>
                <a:cubicBezTo>
                  <a:pt x="1079588" y="2467344"/>
                  <a:pt x="1103953" y="2490848"/>
                  <a:pt x="1103953" y="2519841"/>
                </a:cubicBezTo>
                <a:close/>
                <a:moveTo>
                  <a:pt x="1103953" y="2344374"/>
                </a:moveTo>
                <a:cubicBezTo>
                  <a:pt x="1103953" y="2373367"/>
                  <a:pt x="1079588" y="2396871"/>
                  <a:pt x="1049532" y="2396871"/>
                </a:cubicBezTo>
                <a:cubicBezTo>
                  <a:pt x="1019476" y="2396871"/>
                  <a:pt x="995111" y="2373367"/>
                  <a:pt x="995111" y="2344374"/>
                </a:cubicBezTo>
                <a:cubicBezTo>
                  <a:pt x="995111" y="2315381"/>
                  <a:pt x="1019476" y="2291877"/>
                  <a:pt x="1049532" y="2291877"/>
                </a:cubicBezTo>
                <a:cubicBezTo>
                  <a:pt x="1079588" y="2291877"/>
                  <a:pt x="1103953" y="2315381"/>
                  <a:pt x="1103953" y="2344374"/>
                </a:cubicBezTo>
                <a:close/>
                <a:moveTo>
                  <a:pt x="1103953" y="2168907"/>
                </a:moveTo>
                <a:cubicBezTo>
                  <a:pt x="1103953" y="2197900"/>
                  <a:pt x="1079588" y="2221404"/>
                  <a:pt x="1049532" y="2221404"/>
                </a:cubicBezTo>
                <a:cubicBezTo>
                  <a:pt x="1019476" y="2221404"/>
                  <a:pt x="995111" y="2197900"/>
                  <a:pt x="995111" y="2168907"/>
                </a:cubicBezTo>
                <a:cubicBezTo>
                  <a:pt x="995111" y="2139914"/>
                  <a:pt x="1019476" y="2116410"/>
                  <a:pt x="1049532" y="2116410"/>
                </a:cubicBezTo>
                <a:cubicBezTo>
                  <a:pt x="1079588" y="2116410"/>
                  <a:pt x="1103953" y="2139914"/>
                  <a:pt x="1103953" y="2168907"/>
                </a:cubicBezTo>
                <a:close/>
                <a:moveTo>
                  <a:pt x="1103953" y="1989838"/>
                </a:moveTo>
                <a:cubicBezTo>
                  <a:pt x="1103953" y="2018831"/>
                  <a:pt x="1079588" y="2042335"/>
                  <a:pt x="1049532" y="2042335"/>
                </a:cubicBezTo>
                <a:cubicBezTo>
                  <a:pt x="1019476" y="2042335"/>
                  <a:pt x="995111" y="2018831"/>
                  <a:pt x="995111" y="1989838"/>
                </a:cubicBezTo>
                <a:cubicBezTo>
                  <a:pt x="995111" y="1960845"/>
                  <a:pt x="1019476" y="1937341"/>
                  <a:pt x="1049532" y="1937341"/>
                </a:cubicBezTo>
                <a:cubicBezTo>
                  <a:pt x="1079588" y="1937341"/>
                  <a:pt x="1103953" y="1960845"/>
                  <a:pt x="1103953" y="1989838"/>
                </a:cubicBezTo>
                <a:close/>
                <a:moveTo>
                  <a:pt x="1103953" y="1814371"/>
                </a:moveTo>
                <a:cubicBezTo>
                  <a:pt x="1103953" y="1843364"/>
                  <a:pt x="1079588" y="1866868"/>
                  <a:pt x="1049532" y="1866868"/>
                </a:cubicBezTo>
                <a:cubicBezTo>
                  <a:pt x="1019476" y="1866868"/>
                  <a:pt x="995111" y="1843364"/>
                  <a:pt x="995111" y="1814371"/>
                </a:cubicBezTo>
                <a:cubicBezTo>
                  <a:pt x="995111" y="1785378"/>
                  <a:pt x="1019476" y="1761874"/>
                  <a:pt x="1049532" y="1761874"/>
                </a:cubicBezTo>
                <a:cubicBezTo>
                  <a:pt x="1079588" y="1761874"/>
                  <a:pt x="1103953" y="1785378"/>
                  <a:pt x="1103953" y="1814371"/>
                </a:cubicBezTo>
                <a:close/>
                <a:moveTo>
                  <a:pt x="1103953" y="1638904"/>
                </a:moveTo>
                <a:cubicBezTo>
                  <a:pt x="1103953" y="1667897"/>
                  <a:pt x="1079588" y="1691401"/>
                  <a:pt x="1049532" y="1691401"/>
                </a:cubicBezTo>
                <a:cubicBezTo>
                  <a:pt x="1019476" y="1691401"/>
                  <a:pt x="995111" y="1667897"/>
                  <a:pt x="995111" y="1638904"/>
                </a:cubicBezTo>
                <a:cubicBezTo>
                  <a:pt x="995111" y="1609911"/>
                  <a:pt x="1019476" y="1586407"/>
                  <a:pt x="1049532" y="1586407"/>
                </a:cubicBezTo>
                <a:cubicBezTo>
                  <a:pt x="1079588" y="1586407"/>
                  <a:pt x="1103953" y="1609911"/>
                  <a:pt x="1103953" y="1638904"/>
                </a:cubicBezTo>
                <a:close/>
                <a:moveTo>
                  <a:pt x="1103953" y="1463437"/>
                </a:moveTo>
                <a:cubicBezTo>
                  <a:pt x="1103953" y="1492430"/>
                  <a:pt x="1079588" y="1515934"/>
                  <a:pt x="1049532" y="1515934"/>
                </a:cubicBezTo>
                <a:cubicBezTo>
                  <a:pt x="1019476" y="1515934"/>
                  <a:pt x="995111" y="1492430"/>
                  <a:pt x="995111" y="1463437"/>
                </a:cubicBezTo>
                <a:cubicBezTo>
                  <a:pt x="995111" y="1434444"/>
                  <a:pt x="1019476" y="1410940"/>
                  <a:pt x="1049532" y="1410940"/>
                </a:cubicBezTo>
                <a:cubicBezTo>
                  <a:pt x="1079588" y="1410940"/>
                  <a:pt x="1103953" y="1434444"/>
                  <a:pt x="1103953" y="1463437"/>
                </a:cubicBezTo>
                <a:close/>
                <a:moveTo>
                  <a:pt x="1103953" y="1284368"/>
                </a:moveTo>
                <a:cubicBezTo>
                  <a:pt x="1103953" y="1313361"/>
                  <a:pt x="1079588" y="1336865"/>
                  <a:pt x="1049532" y="1336865"/>
                </a:cubicBezTo>
                <a:cubicBezTo>
                  <a:pt x="1019476" y="1336865"/>
                  <a:pt x="995111" y="1313361"/>
                  <a:pt x="995111" y="1284368"/>
                </a:cubicBezTo>
                <a:cubicBezTo>
                  <a:pt x="995111" y="1255375"/>
                  <a:pt x="1019476" y="1231871"/>
                  <a:pt x="1049532" y="1231871"/>
                </a:cubicBezTo>
                <a:cubicBezTo>
                  <a:pt x="1079588" y="1231871"/>
                  <a:pt x="1103953" y="1255375"/>
                  <a:pt x="1103953" y="1284368"/>
                </a:cubicBezTo>
                <a:close/>
                <a:moveTo>
                  <a:pt x="1103953" y="1108901"/>
                </a:moveTo>
                <a:cubicBezTo>
                  <a:pt x="1103953" y="1137894"/>
                  <a:pt x="1079588" y="1161398"/>
                  <a:pt x="1049532" y="1161398"/>
                </a:cubicBezTo>
                <a:cubicBezTo>
                  <a:pt x="1019476" y="1161398"/>
                  <a:pt x="995111" y="1137894"/>
                  <a:pt x="995111" y="1108901"/>
                </a:cubicBezTo>
                <a:cubicBezTo>
                  <a:pt x="995111" y="1079908"/>
                  <a:pt x="1019476" y="1056404"/>
                  <a:pt x="1049532" y="1056404"/>
                </a:cubicBezTo>
                <a:cubicBezTo>
                  <a:pt x="1079588" y="1056404"/>
                  <a:pt x="1103953" y="1079908"/>
                  <a:pt x="1103953" y="1108901"/>
                </a:cubicBezTo>
                <a:close/>
                <a:moveTo>
                  <a:pt x="1103953" y="933434"/>
                </a:moveTo>
                <a:cubicBezTo>
                  <a:pt x="1103953" y="962427"/>
                  <a:pt x="1079588" y="985931"/>
                  <a:pt x="1049532" y="985931"/>
                </a:cubicBezTo>
                <a:cubicBezTo>
                  <a:pt x="1019476" y="985931"/>
                  <a:pt x="995111" y="962427"/>
                  <a:pt x="995111" y="933434"/>
                </a:cubicBezTo>
                <a:cubicBezTo>
                  <a:pt x="995111" y="904441"/>
                  <a:pt x="1019476" y="880937"/>
                  <a:pt x="1049532" y="880937"/>
                </a:cubicBezTo>
                <a:cubicBezTo>
                  <a:pt x="1079588" y="880937"/>
                  <a:pt x="1103953" y="904441"/>
                  <a:pt x="1103953" y="933434"/>
                </a:cubicBezTo>
                <a:close/>
                <a:moveTo>
                  <a:pt x="1103953" y="757967"/>
                </a:moveTo>
                <a:cubicBezTo>
                  <a:pt x="1103953" y="786960"/>
                  <a:pt x="1079588" y="810464"/>
                  <a:pt x="1049532" y="810464"/>
                </a:cubicBezTo>
                <a:cubicBezTo>
                  <a:pt x="1019476" y="810464"/>
                  <a:pt x="995111" y="786960"/>
                  <a:pt x="995111" y="757967"/>
                </a:cubicBezTo>
                <a:cubicBezTo>
                  <a:pt x="995111" y="728974"/>
                  <a:pt x="1019476" y="705470"/>
                  <a:pt x="1049532" y="705470"/>
                </a:cubicBezTo>
                <a:cubicBezTo>
                  <a:pt x="1079588" y="705470"/>
                  <a:pt x="1103953" y="728974"/>
                  <a:pt x="1103953" y="757967"/>
                </a:cubicBezTo>
                <a:close/>
                <a:moveTo>
                  <a:pt x="1103953" y="578898"/>
                </a:moveTo>
                <a:cubicBezTo>
                  <a:pt x="1103953" y="607891"/>
                  <a:pt x="1079588" y="631395"/>
                  <a:pt x="1049532" y="631395"/>
                </a:cubicBezTo>
                <a:cubicBezTo>
                  <a:pt x="1019476" y="631395"/>
                  <a:pt x="995111" y="607891"/>
                  <a:pt x="995111" y="578898"/>
                </a:cubicBezTo>
                <a:cubicBezTo>
                  <a:pt x="995111" y="549905"/>
                  <a:pt x="1019476" y="526401"/>
                  <a:pt x="1049532" y="526401"/>
                </a:cubicBezTo>
                <a:cubicBezTo>
                  <a:pt x="1079588" y="526401"/>
                  <a:pt x="1103953" y="549905"/>
                  <a:pt x="1103953" y="578898"/>
                </a:cubicBezTo>
                <a:close/>
                <a:moveTo>
                  <a:pt x="1103953" y="403431"/>
                </a:moveTo>
                <a:cubicBezTo>
                  <a:pt x="1103953" y="432424"/>
                  <a:pt x="1079588" y="455928"/>
                  <a:pt x="1049532" y="455928"/>
                </a:cubicBezTo>
                <a:cubicBezTo>
                  <a:pt x="1019476" y="455928"/>
                  <a:pt x="995111" y="432424"/>
                  <a:pt x="995111" y="403431"/>
                </a:cubicBezTo>
                <a:cubicBezTo>
                  <a:pt x="995111" y="374438"/>
                  <a:pt x="1019476" y="350934"/>
                  <a:pt x="1049532" y="350934"/>
                </a:cubicBezTo>
                <a:cubicBezTo>
                  <a:pt x="1079588" y="350934"/>
                  <a:pt x="1103953" y="374438"/>
                  <a:pt x="1103953" y="403431"/>
                </a:cubicBezTo>
                <a:close/>
                <a:moveTo>
                  <a:pt x="1103953" y="227964"/>
                </a:moveTo>
                <a:cubicBezTo>
                  <a:pt x="1103953" y="256957"/>
                  <a:pt x="1079588" y="280461"/>
                  <a:pt x="1049532" y="280461"/>
                </a:cubicBezTo>
                <a:cubicBezTo>
                  <a:pt x="1019476" y="280461"/>
                  <a:pt x="995111" y="256957"/>
                  <a:pt x="995111" y="227964"/>
                </a:cubicBezTo>
                <a:cubicBezTo>
                  <a:pt x="995111" y="198971"/>
                  <a:pt x="1019476" y="175467"/>
                  <a:pt x="1049532" y="175467"/>
                </a:cubicBezTo>
                <a:cubicBezTo>
                  <a:pt x="1079588" y="175467"/>
                  <a:pt x="1103953" y="198971"/>
                  <a:pt x="1103953" y="227964"/>
                </a:cubicBezTo>
                <a:close/>
                <a:moveTo>
                  <a:pt x="1103953" y="52497"/>
                </a:moveTo>
                <a:cubicBezTo>
                  <a:pt x="1103953" y="81490"/>
                  <a:pt x="1079588" y="104994"/>
                  <a:pt x="1049532" y="104994"/>
                </a:cubicBezTo>
                <a:cubicBezTo>
                  <a:pt x="1019476" y="104994"/>
                  <a:pt x="995111" y="81490"/>
                  <a:pt x="995111" y="52497"/>
                </a:cubicBezTo>
                <a:cubicBezTo>
                  <a:pt x="995111" y="23504"/>
                  <a:pt x="1019476" y="0"/>
                  <a:pt x="1049532" y="0"/>
                </a:cubicBezTo>
                <a:cubicBezTo>
                  <a:pt x="1079588" y="0"/>
                  <a:pt x="1103953" y="23504"/>
                  <a:pt x="1103953" y="52497"/>
                </a:cubicBezTo>
                <a:close/>
                <a:moveTo>
                  <a:pt x="1300803" y="2695308"/>
                </a:moveTo>
                <a:cubicBezTo>
                  <a:pt x="1300803" y="2724301"/>
                  <a:pt x="1276438" y="2747805"/>
                  <a:pt x="1246382" y="2747805"/>
                </a:cubicBezTo>
                <a:cubicBezTo>
                  <a:pt x="1216326" y="2747805"/>
                  <a:pt x="1191961" y="2724301"/>
                  <a:pt x="1191961" y="2695308"/>
                </a:cubicBezTo>
                <a:cubicBezTo>
                  <a:pt x="1191961" y="2666315"/>
                  <a:pt x="1216326" y="2642811"/>
                  <a:pt x="1246382" y="2642811"/>
                </a:cubicBezTo>
                <a:cubicBezTo>
                  <a:pt x="1276438" y="2642811"/>
                  <a:pt x="1300803" y="2666315"/>
                  <a:pt x="1300803" y="2695308"/>
                </a:cubicBezTo>
                <a:close/>
                <a:moveTo>
                  <a:pt x="1300803" y="2519841"/>
                </a:moveTo>
                <a:cubicBezTo>
                  <a:pt x="1300803" y="2548834"/>
                  <a:pt x="1276438" y="2572338"/>
                  <a:pt x="1246382" y="2572338"/>
                </a:cubicBezTo>
                <a:cubicBezTo>
                  <a:pt x="1216326" y="2572338"/>
                  <a:pt x="1191961" y="2548834"/>
                  <a:pt x="1191961" y="2519841"/>
                </a:cubicBezTo>
                <a:cubicBezTo>
                  <a:pt x="1191961" y="2490848"/>
                  <a:pt x="1216326" y="2467344"/>
                  <a:pt x="1246382" y="2467344"/>
                </a:cubicBezTo>
                <a:cubicBezTo>
                  <a:pt x="1276438" y="2467344"/>
                  <a:pt x="1300803" y="2490848"/>
                  <a:pt x="1300803" y="2519841"/>
                </a:cubicBezTo>
                <a:close/>
                <a:moveTo>
                  <a:pt x="1300803" y="2344374"/>
                </a:moveTo>
                <a:cubicBezTo>
                  <a:pt x="1300803" y="2373367"/>
                  <a:pt x="1276438" y="2396871"/>
                  <a:pt x="1246382" y="2396871"/>
                </a:cubicBezTo>
                <a:cubicBezTo>
                  <a:pt x="1216326" y="2396871"/>
                  <a:pt x="1191961" y="2373367"/>
                  <a:pt x="1191961" y="2344374"/>
                </a:cubicBezTo>
                <a:cubicBezTo>
                  <a:pt x="1191961" y="2315381"/>
                  <a:pt x="1216326" y="2291877"/>
                  <a:pt x="1246382" y="2291877"/>
                </a:cubicBezTo>
                <a:cubicBezTo>
                  <a:pt x="1276438" y="2291877"/>
                  <a:pt x="1300803" y="2315381"/>
                  <a:pt x="1300803" y="2344374"/>
                </a:cubicBezTo>
                <a:close/>
                <a:moveTo>
                  <a:pt x="1300803" y="2168907"/>
                </a:moveTo>
                <a:cubicBezTo>
                  <a:pt x="1300803" y="2197900"/>
                  <a:pt x="1276438" y="2221404"/>
                  <a:pt x="1246382" y="2221404"/>
                </a:cubicBezTo>
                <a:cubicBezTo>
                  <a:pt x="1216326" y="2221404"/>
                  <a:pt x="1191961" y="2197900"/>
                  <a:pt x="1191961" y="2168907"/>
                </a:cubicBezTo>
                <a:cubicBezTo>
                  <a:pt x="1191961" y="2139914"/>
                  <a:pt x="1216326" y="2116410"/>
                  <a:pt x="1246382" y="2116410"/>
                </a:cubicBezTo>
                <a:cubicBezTo>
                  <a:pt x="1276438" y="2116410"/>
                  <a:pt x="1300803" y="2139914"/>
                  <a:pt x="1300803" y="2168907"/>
                </a:cubicBezTo>
                <a:close/>
                <a:moveTo>
                  <a:pt x="1300803" y="1989838"/>
                </a:moveTo>
                <a:cubicBezTo>
                  <a:pt x="1300803" y="2018831"/>
                  <a:pt x="1276438" y="2042335"/>
                  <a:pt x="1246382" y="2042335"/>
                </a:cubicBezTo>
                <a:cubicBezTo>
                  <a:pt x="1216326" y="2042335"/>
                  <a:pt x="1191961" y="2018831"/>
                  <a:pt x="1191961" y="1989838"/>
                </a:cubicBezTo>
                <a:cubicBezTo>
                  <a:pt x="1191961" y="1960845"/>
                  <a:pt x="1216326" y="1937341"/>
                  <a:pt x="1246382" y="1937341"/>
                </a:cubicBezTo>
                <a:cubicBezTo>
                  <a:pt x="1276438" y="1937341"/>
                  <a:pt x="1300803" y="1960845"/>
                  <a:pt x="1300803" y="1989838"/>
                </a:cubicBezTo>
                <a:close/>
                <a:moveTo>
                  <a:pt x="1300803" y="1814371"/>
                </a:moveTo>
                <a:cubicBezTo>
                  <a:pt x="1300803" y="1843364"/>
                  <a:pt x="1276438" y="1866868"/>
                  <a:pt x="1246382" y="1866868"/>
                </a:cubicBezTo>
                <a:cubicBezTo>
                  <a:pt x="1216326" y="1866868"/>
                  <a:pt x="1191961" y="1843364"/>
                  <a:pt x="1191961" y="1814371"/>
                </a:cubicBezTo>
                <a:cubicBezTo>
                  <a:pt x="1191961" y="1785378"/>
                  <a:pt x="1216326" y="1761874"/>
                  <a:pt x="1246382" y="1761874"/>
                </a:cubicBezTo>
                <a:cubicBezTo>
                  <a:pt x="1276438" y="1761874"/>
                  <a:pt x="1300803" y="1785378"/>
                  <a:pt x="1300803" y="1814371"/>
                </a:cubicBezTo>
                <a:close/>
                <a:moveTo>
                  <a:pt x="1300803" y="1638904"/>
                </a:moveTo>
                <a:cubicBezTo>
                  <a:pt x="1300803" y="1667897"/>
                  <a:pt x="1276438" y="1691401"/>
                  <a:pt x="1246382" y="1691401"/>
                </a:cubicBezTo>
                <a:cubicBezTo>
                  <a:pt x="1216326" y="1691401"/>
                  <a:pt x="1191961" y="1667897"/>
                  <a:pt x="1191961" y="1638904"/>
                </a:cubicBezTo>
                <a:cubicBezTo>
                  <a:pt x="1191961" y="1609911"/>
                  <a:pt x="1216326" y="1586407"/>
                  <a:pt x="1246382" y="1586407"/>
                </a:cubicBezTo>
                <a:cubicBezTo>
                  <a:pt x="1276438" y="1586407"/>
                  <a:pt x="1300803" y="1609911"/>
                  <a:pt x="1300803" y="1638904"/>
                </a:cubicBezTo>
                <a:close/>
                <a:moveTo>
                  <a:pt x="1300803" y="1463437"/>
                </a:moveTo>
                <a:cubicBezTo>
                  <a:pt x="1300803" y="1492430"/>
                  <a:pt x="1276438" y="1515934"/>
                  <a:pt x="1246382" y="1515934"/>
                </a:cubicBezTo>
                <a:cubicBezTo>
                  <a:pt x="1216326" y="1515934"/>
                  <a:pt x="1191961" y="1492430"/>
                  <a:pt x="1191961" y="1463437"/>
                </a:cubicBezTo>
                <a:cubicBezTo>
                  <a:pt x="1191961" y="1434444"/>
                  <a:pt x="1216326" y="1410940"/>
                  <a:pt x="1246382" y="1410940"/>
                </a:cubicBezTo>
                <a:cubicBezTo>
                  <a:pt x="1276438" y="1410940"/>
                  <a:pt x="1300803" y="1434444"/>
                  <a:pt x="1300803" y="1463437"/>
                </a:cubicBezTo>
                <a:close/>
                <a:moveTo>
                  <a:pt x="1300803" y="1284368"/>
                </a:moveTo>
                <a:cubicBezTo>
                  <a:pt x="1300803" y="1313361"/>
                  <a:pt x="1276438" y="1336865"/>
                  <a:pt x="1246382" y="1336865"/>
                </a:cubicBezTo>
                <a:cubicBezTo>
                  <a:pt x="1216326" y="1336865"/>
                  <a:pt x="1191961" y="1313361"/>
                  <a:pt x="1191961" y="1284368"/>
                </a:cubicBezTo>
                <a:cubicBezTo>
                  <a:pt x="1191961" y="1255375"/>
                  <a:pt x="1216326" y="1231871"/>
                  <a:pt x="1246382" y="1231871"/>
                </a:cubicBezTo>
                <a:cubicBezTo>
                  <a:pt x="1276438" y="1231871"/>
                  <a:pt x="1300803" y="1255375"/>
                  <a:pt x="1300803" y="1284368"/>
                </a:cubicBezTo>
                <a:close/>
                <a:moveTo>
                  <a:pt x="1300803" y="1108901"/>
                </a:moveTo>
                <a:cubicBezTo>
                  <a:pt x="1300803" y="1137894"/>
                  <a:pt x="1276438" y="1161398"/>
                  <a:pt x="1246382" y="1161398"/>
                </a:cubicBezTo>
                <a:cubicBezTo>
                  <a:pt x="1216326" y="1161398"/>
                  <a:pt x="1191961" y="1137894"/>
                  <a:pt x="1191961" y="1108901"/>
                </a:cubicBezTo>
                <a:cubicBezTo>
                  <a:pt x="1191961" y="1079908"/>
                  <a:pt x="1216326" y="1056404"/>
                  <a:pt x="1246382" y="1056404"/>
                </a:cubicBezTo>
                <a:cubicBezTo>
                  <a:pt x="1276438" y="1056404"/>
                  <a:pt x="1300803" y="1079908"/>
                  <a:pt x="1300803" y="1108901"/>
                </a:cubicBezTo>
                <a:close/>
                <a:moveTo>
                  <a:pt x="1300803" y="933434"/>
                </a:moveTo>
                <a:cubicBezTo>
                  <a:pt x="1300803" y="962427"/>
                  <a:pt x="1276438" y="985931"/>
                  <a:pt x="1246382" y="985931"/>
                </a:cubicBezTo>
                <a:cubicBezTo>
                  <a:pt x="1216326" y="985931"/>
                  <a:pt x="1191961" y="962427"/>
                  <a:pt x="1191961" y="933434"/>
                </a:cubicBezTo>
                <a:cubicBezTo>
                  <a:pt x="1191961" y="904441"/>
                  <a:pt x="1216326" y="880937"/>
                  <a:pt x="1246382" y="880937"/>
                </a:cubicBezTo>
                <a:cubicBezTo>
                  <a:pt x="1276438" y="880937"/>
                  <a:pt x="1300803" y="904441"/>
                  <a:pt x="1300803" y="933434"/>
                </a:cubicBezTo>
                <a:close/>
                <a:moveTo>
                  <a:pt x="1300803" y="757967"/>
                </a:moveTo>
                <a:cubicBezTo>
                  <a:pt x="1300803" y="786960"/>
                  <a:pt x="1276438" y="810464"/>
                  <a:pt x="1246382" y="810464"/>
                </a:cubicBezTo>
                <a:cubicBezTo>
                  <a:pt x="1216326" y="810464"/>
                  <a:pt x="1191961" y="786960"/>
                  <a:pt x="1191961" y="757967"/>
                </a:cubicBezTo>
                <a:cubicBezTo>
                  <a:pt x="1191961" y="728974"/>
                  <a:pt x="1216326" y="705470"/>
                  <a:pt x="1246382" y="705470"/>
                </a:cubicBezTo>
                <a:cubicBezTo>
                  <a:pt x="1276438" y="705470"/>
                  <a:pt x="1300803" y="728974"/>
                  <a:pt x="1300803" y="757967"/>
                </a:cubicBezTo>
                <a:close/>
                <a:moveTo>
                  <a:pt x="1300803" y="578898"/>
                </a:moveTo>
                <a:cubicBezTo>
                  <a:pt x="1300803" y="607891"/>
                  <a:pt x="1276438" y="631395"/>
                  <a:pt x="1246382" y="631395"/>
                </a:cubicBezTo>
                <a:cubicBezTo>
                  <a:pt x="1216326" y="631395"/>
                  <a:pt x="1191961" y="607891"/>
                  <a:pt x="1191961" y="578898"/>
                </a:cubicBezTo>
                <a:cubicBezTo>
                  <a:pt x="1191961" y="549905"/>
                  <a:pt x="1216326" y="526401"/>
                  <a:pt x="1246382" y="526401"/>
                </a:cubicBezTo>
                <a:cubicBezTo>
                  <a:pt x="1276438" y="526401"/>
                  <a:pt x="1300803" y="549905"/>
                  <a:pt x="1300803" y="578898"/>
                </a:cubicBezTo>
                <a:close/>
                <a:moveTo>
                  <a:pt x="1300803" y="403431"/>
                </a:moveTo>
                <a:cubicBezTo>
                  <a:pt x="1300803" y="432424"/>
                  <a:pt x="1276438" y="455928"/>
                  <a:pt x="1246382" y="455928"/>
                </a:cubicBezTo>
                <a:cubicBezTo>
                  <a:pt x="1216326" y="455928"/>
                  <a:pt x="1191961" y="432424"/>
                  <a:pt x="1191961" y="403431"/>
                </a:cubicBezTo>
                <a:cubicBezTo>
                  <a:pt x="1191961" y="374438"/>
                  <a:pt x="1216326" y="350934"/>
                  <a:pt x="1246382" y="350934"/>
                </a:cubicBezTo>
                <a:cubicBezTo>
                  <a:pt x="1276438" y="350934"/>
                  <a:pt x="1300803" y="374438"/>
                  <a:pt x="1300803" y="403431"/>
                </a:cubicBezTo>
                <a:close/>
                <a:moveTo>
                  <a:pt x="1300803" y="227964"/>
                </a:moveTo>
                <a:cubicBezTo>
                  <a:pt x="1300803" y="256957"/>
                  <a:pt x="1276438" y="280461"/>
                  <a:pt x="1246382" y="280461"/>
                </a:cubicBezTo>
                <a:cubicBezTo>
                  <a:pt x="1216326" y="280461"/>
                  <a:pt x="1191961" y="256957"/>
                  <a:pt x="1191961" y="227964"/>
                </a:cubicBezTo>
                <a:cubicBezTo>
                  <a:pt x="1191961" y="198971"/>
                  <a:pt x="1216326" y="175467"/>
                  <a:pt x="1246382" y="175467"/>
                </a:cubicBezTo>
                <a:cubicBezTo>
                  <a:pt x="1276438" y="175467"/>
                  <a:pt x="1300803" y="198971"/>
                  <a:pt x="1300803" y="227964"/>
                </a:cubicBezTo>
                <a:close/>
                <a:moveTo>
                  <a:pt x="1300803" y="52497"/>
                </a:moveTo>
                <a:cubicBezTo>
                  <a:pt x="1300803" y="81490"/>
                  <a:pt x="1276438" y="104994"/>
                  <a:pt x="1246382" y="104994"/>
                </a:cubicBezTo>
                <a:cubicBezTo>
                  <a:pt x="1216326" y="104994"/>
                  <a:pt x="1191961" y="81490"/>
                  <a:pt x="1191961" y="52497"/>
                </a:cubicBezTo>
                <a:cubicBezTo>
                  <a:pt x="1191961" y="23504"/>
                  <a:pt x="1216326" y="0"/>
                  <a:pt x="1246382" y="0"/>
                </a:cubicBezTo>
                <a:cubicBezTo>
                  <a:pt x="1276438" y="0"/>
                  <a:pt x="1300803" y="23504"/>
                  <a:pt x="1300803" y="52497"/>
                </a:cubicBezTo>
                <a:close/>
                <a:moveTo>
                  <a:pt x="1497653" y="2695308"/>
                </a:moveTo>
                <a:cubicBezTo>
                  <a:pt x="1497653" y="2724301"/>
                  <a:pt x="1473288" y="2747805"/>
                  <a:pt x="1443232" y="2747805"/>
                </a:cubicBezTo>
                <a:cubicBezTo>
                  <a:pt x="1413176" y="2747805"/>
                  <a:pt x="1388811" y="2724301"/>
                  <a:pt x="1388811" y="2695308"/>
                </a:cubicBezTo>
                <a:cubicBezTo>
                  <a:pt x="1388811" y="2666315"/>
                  <a:pt x="1413176" y="2642811"/>
                  <a:pt x="1443232" y="2642811"/>
                </a:cubicBezTo>
                <a:cubicBezTo>
                  <a:pt x="1473288" y="2642811"/>
                  <a:pt x="1497653" y="2666315"/>
                  <a:pt x="1497653" y="2695308"/>
                </a:cubicBezTo>
                <a:close/>
                <a:moveTo>
                  <a:pt x="1497653" y="2519841"/>
                </a:moveTo>
                <a:cubicBezTo>
                  <a:pt x="1497653" y="2548834"/>
                  <a:pt x="1473288" y="2572338"/>
                  <a:pt x="1443232" y="2572338"/>
                </a:cubicBezTo>
                <a:cubicBezTo>
                  <a:pt x="1413176" y="2572338"/>
                  <a:pt x="1388811" y="2548834"/>
                  <a:pt x="1388811" y="2519841"/>
                </a:cubicBezTo>
                <a:cubicBezTo>
                  <a:pt x="1388811" y="2490848"/>
                  <a:pt x="1413176" y="2467344"/>
                  <a:pt x="1443232" y="2467344"/>
                </a:cubicBezTo>
                <a:cubicBezTo>
                  <a:pt x="1473288" y="2467344"/>
                  <a:pt x="1497653" y="2490848"/>
                  <a:pt x="1497653" y="2519841"/>
                </a:cubicBezTo>
                <a:close/>
                <a:moveTo>
                  <a:pt x="1497653" y="2344374"/>
                </a:moveTo>
                <a:cubicBezTo>
                  <a:pt x="1497653" y="2373367"/>
                  <a:pt x="1473288" y="2396871"/>
                  <a:pt x="1443232" y="2396871"/>
                </a:cubicBezTo>
                <a:cubicBezTo>
                  <a:pt x="1413176" y="2396871"/>
                  <a:pt x="1388811" y="2373367"/>
                  <a:pt x="1388811" y="2344374"/>
                </a:cubicBezTo>
                <a:cubicBezTo>
                  <a:pt x="1388811" y="2315381"/>
                  <a:pt x="1413176" y="2291877"/>
                  <a:pt x="1443232" y="2291877"/>
                </a:cubicBezTo>
                <a:cubicBezTo>
                  <a:pt x="1473288" y="2291877"/>
                  <a:pt x="1497653" y="2315381"/>
                  <a:pt x="1497653" y="2344374"/>
                </a:cubicBezTo>
                <a:close/>
                <a:moveTo>
                  <a:pt x="1497653" y="2168907"/>
                </a:moveTo>
                <a:cubicBezTo>
                  <a:pt x="1497653" y="2197900"/>
                  <a:pt x="1473288" y="2221404"/>
                  <a:pt x="1443232" y="2221404"/>
                </a:cubicBezTo>
                <a:cubicBezTo>
                  <a:pt x="1413176" y="2221404"/>
                  <a:pt x="1388811" y="2197900"/>
                  <a:pt x="1388811" y="2168907"/>
                </a:cubicBezTo>
                <a:cubicBezTo>
                  <a:pt x="1388811" y="2139914"/>
                  <a:pt x="1413176" y="2116410"/>
                  <a:pt x="1443232" y="2116410"/>
                </a:cubicBezTo>
                <a:cubicBezTo>
                  <a:pt x="1473288" y="2116410"/>
                  <a:pt x="1497653" y="2139914"/>
                  <a:pt x="1497653" y="2168907"/>
                </a:cubicBezTo>
                <a:close/>
                <a:moveTo>
                  <a:pt x="1497653" y="1989838"/>
                </a:moveTo>
                <a:cubicBezTo>
                  <a:pt x="1497653" y="2018831"/>
                  <a:pt x="1473288" y="2042335"/>
                  <a:pt x="1443232" y="2042335"/>
                </a:cubicBezTo>
                <a:cubicBezTo>
                  <a:pt x="1413176" y="2042335"/>
                  <a:pt x="1388811" y="2018831"/>
                  <a:pt x="1388811" y="1989838"/>
                </a:cubicBezTo>
                <a:cubicBezTo>
                  <a:pt x="1388811" y="1960845"/>
                  <a:pt x="1413176" y="1937341"/>
                  <a:pt x="1443232" y="1937341"/>
                </a:cubicBezTo>
                <a:cubicBezTo>
                  <a:pt x="1473288" y="1937341"/>
                  <a:pt x="1497653" y="1960845"/>
                  <a:pt x="1497653" y="1989838"/>
                </a:cubicBezTo>
                <a:close/>
                <a:moveTo>
                  <a:pt x="1497653" y="1814371"/>
                </a:moveTo>
                <a:cubicBezTo>
                  <a:pt x="1497653" y="1843364"/>
                  <a:pt x="1473288" y="1866868"/>
                  <a:pt x="1443232" y="1866868"/>
                </a:cubicBezTo>
                <a:cubicBezTo>
                  <a:pt x="1413176" y="1866868"/>
                  <a:pt x="1388811" y="1843364"/>
                  <a:pt x="1388811" y="1814371"/>
                </a:cubicBezTo>
                <a:cubicBezTo>
                  <a:pt x="1388811" y="1785378"/>
                  <a:pt x="1413176" y="1761874"/>
                  <a:pt x="1443232" y="1761874"/>
                </a:cubicBezTo>
                <a:cubicBezTo>
                  <a:pt x="1473288" y="1761874"/>
                  <a:pt x="1497653" y="1785378"/>
                  <a:pt x="1497653" y="1814371"/>
                </a:cubicBezTo>
                <a:close/>
                <a:moveTo>
                  <a:pt x="1497653" y="1638904"/>
                </a:moveTo>
                <a:cubicBezTo>
                  <a:pt x="1497653" y="1667897"/>
                  <a:pt x="1473288" y="1691401"/>
                  <a:pt x="1443232" y="1691401"/>
                </a:cubicBezTo>
                <a:cubicBezTo>
                  <a:pt x="1413176" y="1691401"/>
                  <a:pt x="1388811" y="1667897"/>
                  <a:pt x="1388811" y="1638904"/>
                </a:cubicBezTo>
                <a:cubicBezTo>
                  <a:pt x="1388811" y="1609911"/>
                  <a:pt x="1413176" y="1586407"/>
                  <a:pt x="1443232" y="1586407"/>
                </a:cubicBezTo>
                <a:cubicBezTo>
                  <a:pt x="1473288" y="1586407"/>
                  <a:pt x="1497653" y="1609911"/>
                  <a:pt x="1497653" y="1638904"/>
                </a:cubicBezTo>
                <a:close/>
                <a:moveTo>
                  <a:pt x="1497653" y="1463437"/>
                </a:moveTo>
                <a:cubicBezTo>
                  <a:pt x="1497653" y="1492430"/>
                  <a:pt x="1473288" y="1515934"/>
                  <a:pt x="1443232" y="1515934"/>
                </a:cubicBezTo>
                <a:cubicBezTo>
                  <a:pt x="1413176" y="1515934"/>
                  <a:pt x="1388811" y="1492430"/>
                  <a:pt x="1388811" y="1463437"/>
                </a:cubicBezTo>
                <a:cubicBezTo>
                  <a:pt x="1388811" y="1434444"/>
                  <a:pt x="1413176" y="1410940"/>
                  <a:pt x="1443232" y="1410940"/>
                </a:cubicBezTo>
                <a:cubicBezTo>
                  <a:pt x="1473288" y="1410940"/>
                  <a:pt x="1497653" y="1434444"/>
                  <a:pt x="1497653" y="1463437"/>
                </a:cubicBezTo>
                <a:close/>
                <a:moveTo>
                  <a:pt x="1497653" y="1284368"/>
                </a:moveTo>
                <a:cubicBezTo>
                  <a:pt x="1497653" y="1313361"/>
                  <a:pt x="1473288" y="1336865"/>
                  <a:pt x="1443232" y="1336865"/>
                </a:cubicBezTo>
                <a:cubicBezTo>
                  <a:pt x="1413176" y="1336865"/>
                  <a:pt x="1388811" y="1313361"/>
                  <a:pt x="1388811" y="1284368"/>
                </a:cubicBezTo>
                <a:cubicBezTo>
                  <a:pt x="1388811" y="1255375"/>
                  <a:pt x="1413176" y="1231871"/>
                  <a:pt x="1443232" y="1231871"/>
                </a:cubicBezTo>
                <a:cubicBezTo>
                  <a:pt x="1473288" y="1231871"/>
                  <a:pt x="1497653" y="1255375"/>
                  <a:pt x="1497653" y="1284368"/>
                </a:cubicBezTo>
                <a:close/>
                <a:moveTo>
                  <a:pt x="1497653" y="1108901"/>
                </a:moveTo>
                <a:cubicBezTo>
                  <a:pt x="1497653" y="1137894"/>
                  <a:pt x="1473288" y="1161398"/>
                  <a:pt x="1443232" y="1161398"/>
                </a:cubicBezTo>
                <a:cubicBezTo>
                  <a:pt x="1413176" y="1161398"/>
                  <a:pt x="1388811" y="1137894"/>
                  <a:pt x="1388811" y="1108901"/>
                </a:cubicBezTo>
                <a:cubicBezTo>
                  <a:pt x="1388811" y="1079908"/>
                  <a:pt x="1413176" y="1056404"/>
                  <a:pt x="1443232" y="1056404"/>
                </a:cubicBezTo>
                <a:cubicBezTo>
                  <a:pt x="1473288" y="1056404"/>
                  <a:pt x="1497653" y="1079908"/>
                  <a:pt x="1497653" y="1108901"/>
                </a:cubicBezTo>
                <a:close/>
                <a:moveTo>
                  <a:pt x="1497653" y="933434"/>
                </a:moveTo>
                <a:cubicBezTo>
                  <a:pt x="1497653" y="962427"/>
                  <a:pt x="1473288" y="985931"/>
                  <a:pt x="1443232" y="985931"/>
                </a:cubicBezTo>
                <a:cubicBezTo>
                  <a:pt x="1413176" y="985931"/>
                  <a:pt x="1388811" y="962427"/>
                  <a:pt x="1388811" y="933434"/>
                </a:cubicBezTo>
                <a:cubicBezTo>
                  <a:pt x="1388811" y="904441"/>
                  <a:pt x="1413176" y="880937"/>
                  <a:pt x="1443232" y="880937"/>
                </a:cubicBezTo>
                <a:cubicBezTo>
                  <a:pt x="1473288" y="880937"/>
                  <a:pt x="1497653" y="904441"/>
                  <a:pt x="1497653" y="933434"/>
                </a:cubicBezTo>
                <a:close/>
                <a:moveTo>
                  <a:pt x="1497653" y="757967"/>
                </a:moveTo>
                <a:cubicBezTo>
                  <a:pt x="1497653" y="786960"/>
                  <a:pt x="1473288" y="810464"/>
                  <a:pt x="1443232" y="810464"/>
                </a:cubicBezTo>
                <a:cubicBezTo>
                  <a:pt x="1413176" y="810464"/>
                  <a:pt x="1388811" y="786960"/>
                  <a:pt x="1388811" y="757967"/>
                </a:cubicBezTo>
                <a:cubicBezTo>
                  <a:pt x="1388811" y="728974"/>
                  <a:pt x="1413176" y="705470"/>
                  <a:pt x="1443232" y="705470"/>
                </a:cubicBezTo>
                <a:cubicBezTo>
                  <a:pt x="1473288" y="705470"/>
                  <a:pt x="1497653" y="728974"/>
                  <a:pt x="1497653" y="757967"/>
                </a:cubicBezTo>
                <a:close/>
                <a:moveTo>
                  <a:pt x="1497653" y="578898"/>
                </a:moveTo>
                <a:cubicBezTo>
                  <a:pt x="1497653" y="607891"/>
                  <a:pt x="1473288" y="631395"/>
                  <a:pt x="1443232" y="631395"/>
                </a:cubicBezTo>
                <a:cubicBezTo>
                  <a:pt x="1413176" y="631395"/>
                  <a:pt x="1388811" y="607891"/>
                  <a:pt x="1388811" y="578898"/>
                </a:cubicBezTo>
                <a:cubicBezTo>
                  <a:pt x="1388811" y="549905"/>
                  <a:pt x="1413176" y="526401"/>
                  <a:pt x="1443232" y="526401"/>
                </a:cubicBezTo>
                <a:cubicBezTo>
                  <a:pt x="1473288" y="526401"/>
                  <a:pt x="1497653" y="549905"/>
                  <a:pt x="1497653" y="578898"/>
                </a:cubicBezTo>
                <a:close/>
                <a:moveTo>
                  <a:pt x="1497653" y="403431"/>
                </a:moveTo>
                <a:cubicBezTo>
                  <a:pt x="1497653" y="432424"/>
                  <a:pt x="1473288" y="455928"/>
                  <a:pt x="1443232" y="455928"/>
                </a:cubicBezTo>
                <a:cubicBezTo>
                  <a:pt x="1413176" y="455928"/>
                  <a:pt x="1388811" y="432424"/>
                  <a:pt x="1388811" y="403431"/>
                </a:cubicBezTo>
                <a:cubicBezTo>
                  <a:pt x="1388811" y="374438"/>
                  <a:pt x="1413176" y="350934"/>
                  <a:pt x="1443232" y="350934"/>
                </a:cubicBezTo>
                <a:cubicBezTo>
                  <a:pt x="1473288" y="350934"/>
                  <a:pt x="1497653" y="374438"/>
                  <a:pt x="1497653" y="403431"/>
                </a:cubicBezTo>
                <a:close/>
                <a:moveTo>
                  <a:pt x="1497653" y="227964"/>
                </a:moveTo>
                <a:cubicBezTo>
                  <a:pt x="1497653" y="256957"/>
                  <a:pt x="1473288" y="280461"/>
                  <a:pt x="1443232" y="280461"/>
                </a:cubicBezTo>
                <a:cubicBezTo>
                  <a:pt x="1413176" y="280461"/>
                  <a:pt x="1388811" y="256957"/>
                  <a:pt x="1388811" y="227964"/>
                </a:cubicBezTo>
                <a:cubicBezTo>
                  <a:pt x="1388811" y="198971"/>
                  <a:pt x="1413176" y="175467"/>
                  <a:pt x="1443232" y="175467"/>
                </a:cubicBezTo>
                <a:cubicBezTo>
                  <a:pt x="1473288" y="175467"/>
                  <a:pt x="1497653" y="198971"/>
                  <a:pt x="1497653" y="227964"/>
                </a:cubicBezTo>
                <a:close/>
                <a:moveTo>
                  <a:pt x="1497653" y="52497"/>
                </a:moveTo>
                <a:cubicBezTo>
                  <a:pt x="1497653" y="81490"/>
                  <a:pt x="1473288" y="104994"/>
                  <a:pt x="1443232" y="104994"/>
                </a:cubicBezTo>
                <a:cubicBezTo>
                  <a:pt x="1413176" y="104994"/>
                  <a:pt x="1388811" y="81490"/>
                  <a:pt x="1388811" y="52497"/>
                </a:cubicBezTo>
                <a:cubicBezTo>
                  <a:pt x="1388811" y="23504"/>
                  <a:pt x="1413176" y="0"/>
                  <a:pt x="1443232" y="0"/>
                </a:cubicBezTo>
                <a:cubicBezTo>
                  <a:pt x="1473288" y="0"/>
                  <a:pt x="1497653" y="23504"/>
                  <a:pt x="1497653" y="52497"/>
                </a:cubicBezTo>
                <a:close/>
                <a:moveTo>
                  <a:pt x="1694503" y="2695308"/>
                </a:moveTo>
                <a:cubicBezTo>
                  <a:pt x="1694503" y="2724301"/>
                  <a:pt x="1670138" y="2747805"/>
                  <a:pt x="1640082" y="2747805"/>
                </a:cubicBezTo>
                <a:cubicBezTo>
                  <a:pt x="1610026" y="2747805"/>
                  <a:pt x="1585661" y="2724301"/>
                  <a:pt x="1585661" y="2695308"/>
                </a:cubicBezTo>
                <a:cubicBezTo>
                  <a:pt x="1585661" y="2666315"/>
                  <a:pt x="1610026" y="2642811"/>
                  <a:pt x="1640082" y="2642811"/>
                </a:cubicBezTo>
                <a:cubicBezTo>
                  <a:pt x="1670138" y="2642811"/>
                  <a:pt x="1694503" y="2666315"/>
                  <a:pt x="1694503" y="2695308"/>
                </a:cubicBezTo>
                <a:close/>
                <a:moveTo>
                  <a:pt x="1694503" y="2519841"/>
                </a:moveTo>
                <a:cubicBezTo>
                  <a:pt x="1694503" y="2548834"/>
                  <a:pt x="1670138" y="2572338"/>
                  <a:pt x="1640082" y="2572338"/>
                </a:cubicBezTo>
                <a:cubicBezTo>
                  <a:pt x="1610026" y="2572338"/>
                  <a:pt x="1585661" y="2548834"/>
                  <a:pt x="1585661" y="2519841"/>
                </a:cubicBezTo>
                <a:cubicBezTo>
                  <a:pt x="1585661" y="2490848"/>
                  <a:pt x="1610026" y="2467344"/>
                  <a:pt x="1640082" y="2467344"/>
                </a:cubicBezTo>
                <a:cubicBezTo>
                  <a:pt x="1670138" y="2467344"/>
                  <a:pt x="1694503" y="2490848"/>
                  <a:pt x="1694503" y="2519841"/>
                </a:cubicBezTo>
                <a:close/>
                <a:moveTo>
                  <a:pt x="1694503" y="2344374"/>
                </a:moveTo>
                <a:cubicBezTo>
                  <a:pt x="1694503" y="2373367"/>
                  <a:pt x="1670138" y="2396871"/>
                  <a:pt x="1640082" y="2396871"/>
                </a:cubicBezTo>
                <a:cubicBezTo>
                  <a:pt x="1610026" y="2396871"/>
                  <a:pt x="1585661" y="2373367"/>
                  <a:pt x="1585661" y="2344374"/>
                </a:cubicBezTo>
                <a:cubicBezTo>
                  <a:pt x="1585661" y="2315381"/>
                  <a:pt x="1610026" y="2291877"/>
                  <a:pt x="1640082" y="2291877"/>
                </a:cubicBezTo>
                <a:cubicBezTo>
                  <a:pt x="1670138" y="2291877"/>
                  <a:pt x="1694503" y="2315381"/>
                  <a:pt x="1694503" y="2344374"/>
                </a:cubicBezTo>
                <a:close/>
                <a:moveTo>
                  <a:pt x="1694503" y="2168907"/>
                </a:moveTo>
                <a:cubicBezTo>
                  <a:pt x="1694503" y="2197900"/>
                  <a:pt x="1670138" y="2221404"/>
                  <a:pt x="1640082" y="2221404"/>
                </a:cubicBezTo>
                <a:cubicBezTo>
                  <a:pt x="1610026" y="2221404"/>
                  <a:pt x="1585661" y="2197900"/>
                  <a:pt x="1585661" y="2168907"/>
                </a:cubicBezTo>
                <a:cubicBezTo>
                  <a:pt x="1585661" y="2139914"/>
                  <a:pt x="1610026" y="2116410"/>
                  <a:pt x="1640082" y="2116410"/>
                </a:cubicBezTo>
                <a:cubicBezTo>
                  <a:pt x="1670138" y="2116410"/>
                  <a:pt x="1694503" y="2139914"/>
                  <a:pt x="1694503" y="2168907"/>
                </a:cubicBezTo>
                <a:close/>
                <a:moveTo>
                  <a:pt x="1694503" y="1989838"/>
                </a:moveTo>
                <a:cubicBezTo>
                  <a:pt x="1694503" y="2018831"/>
                  <a:pt x="1670138" y="2042335"/>
                  <a:pt x="1640082" y="2042335"/>
                </a:cubicBezTo>
                <a:cubicBezTo>
                  <a:pt x="1610026" y="2042335"/>
                  <a:pt x="1585661" y="2018831"/>
                  <a:pt x="1585661" y="1989838"/>
                </a:cubicBezTo>
                <a:cubicBezTo>
                  <a:pt x="1585661" y="1960845"/>
                  <a:pt x="1610026" y="1937341"/>
                  <a:pt x="1640082" y="1937341"/>
                </a:cubicBezTo>
                <a:cubicBezTo>
                  <a:pt x="1670138" y="1937341"/>
                  <a:pt x="1694503" y="1960845"/>
                  <a:pt x="1694503" y="1989838"/>
                </a:cubicBezTo>
                <a:close/>
                <a:moveTo>
                  <a:pt x="1694503" y="1814371"/>
                </a:moveTo>
                <a:cubicBezTo>
                  <a:pt x="1694503" y="1843364"/>
                  <a:pt x="1670138" y="1866868"/>
                  <a:pt x="1640082" y="1866868"/>
                </a:cubicBezTo>
                <a:cubicBezTo>
                  <a:pt x="1610026" y="1866868"/>
                  <a:pt x="1585661" y="1843364"/>
                  <a:pt x="1585661" y="1814371"/>
                </a:cubicBezTo>
                <a:cubicBezTo>
                  <a:pt x="1585661" y="1785378"/>
                  <a:pt x="1610026" y="1761874"/>
                  <a:pt x="1640082" y="1761874"/>
                </a:cubicBezTo>
                <a:cubicBezTo>
                  <a:pt x="1670138" y="1761874"/>
                  <a:pt x="1694503" y="1785378"/>
                  <a:pt x="1694503" y="1814371"/>
                </a:cubicBezTo>
                <a:close/>
                <a:moveTo>
                  <a:pt x="1694503" y="1638904"/>
                </a:moveTo>
                <a:cubicBezTo>
                  <a:pt x="1694503" y="1667897"/>
                  <a:pt x="1670138" y="1691401"/>
                  <a:pt x="1640082" y="1691401"/>
                </a:cubicBezTo>
                <a:cubicBezTo>
                  <a:pt x="1610026" y="1691401"/>
                  <a:pt x="1585661" y="1667897"/>
                  <a:pt x="1585661" y="1638904"/>
                </a:cubicBezTo>
                <a:cubicBezTo>
                  <a:pt x="1585661" y="1609911"/>
                  <a:pt x="1610026" y="1586407"/>
                  <a:pt x="1640082" y="1586407"/>
                </a:cubicBezTo>
                <a:cubicBezTo>
                  <a:pt x="1670138" y="1586407"/>
                  <a:pt x="1694503" y="1609911"/>
                  <a:pt x="1694503" y="1638904"/>
                </a:cubicBezTo>
                <a:close/>
                <a:moveTo>
                  <a:pt x="1694503" y="1463437"/>
                </a:moveTo>
                <a:cubicBezTo>
                  <a:pt x="1694503" y="1492430"/>
                  <a:pt x="1670138" y="1515934"/>
                  <a:pt x="1640082" y="1515934"/>
                </a:cubicBezTo>
                <a:cubicBezTo>
                  <a:pt x="1610026" y="1515934"/>
                  <a:pt x="1585661" y="1492430"/>
                  <a:pt x="1585661" y="1463437"/>
                </a:cubicBezTo>
                <a:cubicBezTo>
                  <a:pt x="1585661" y="1434444"/>
                  <a:pt x="1610026" y="1410940"/>
                  <a:pt x="1640082" y="1410940"/>
                </a:cubicBezTo>
                <a:cubicBezTo>
                  <a:pt x="1670138" y="1410940"/>
                  <a:pt x="1694503" y="1434444"/>
                  <a:pt x="1694503" y="1463437"/>
                </a:cubicBezTo>
                <a:close/>
                <a:moveTo>
                  <a:pt x="1694503" y="1284368"/>
                </a:moveTo>
                <a:cubicBezTo>
                  <a:pt x="1694503" y="1313361"/>
                  <a:pt x="1670138" y="1336865"/>
                  <a:pt x="1640082" y="1336865"/>
                </a:cubicBezTo>
                <a:cubicBezTo>
                  <a:pt x="1610026" y="1336865"/>
                  <a:pt x="1585661" y="1313361"/>
                  <a:pt x="1585661" y="1284368"/>
                </a:cubicBezTo>
                <a:cubicBezTo>
                  <a:pt x="1585661" y="1255375"/>
                  <a:pt x="1610026" y="1231871"/>
                  <a:pt x="1640082" y="1231871"/>
                </a:cubicBezTo>
                <a:cubicBezTo>
                  <a:pt x="1670138" y="1231871"/>
                  <a:pt x="1694503" y="1255375"/>
                  <a:pt x="1694503" y="1284368"/>
                </a:cubicBezTo>
                <a:close/>
                <a:moveTo>
                  <a:pt x="1694503" y="1108901"/>
                </a:moveTo>
                <a:cubicBezTo>
                  <a:pt x="1694503" y="1137894"/>
                  <a:pt x="1670138" y="1161398"/>
                  <a:pt x="1640082" y="1161398"/>
                </a:cubicBezTo>
                <a:cubicBezTo>
                  <a:pt x="1610026" y="1161398"/>
                  <a:pt x="1585661" y="1137894"/>
                  <a:pt x="1585661" y="1108901"/>
                </a:cubicBezTo>
                <a:cubicBezTo>
                  <a:pt x="1585661" y="1079908"/>
                  <a:pt x="1610026" y="1056404"/>
                  <a:pt x="1640082" y="1056404"/>
                </a:cubicBezTo>
                <a:cubicBezTo>
                  <a:pt x="1670138" y="1056404"/>
                  <a:pt x="1694503" y="1079908"/>
                  <a:pt x="1694503" y="1108901"/>
                </a:cubicBezTo>
                <a:close/>
                <a:moveTo>
                  <a:pt x="1694503" y="933434"/>
                </a:moveTo>
                <a:cubicBezTo>
                  <a:pt x="1694503" y="962427"/>
                  <a:pt x="1670138" y="985931"/>
                  <a:pt x="1640082" y="985931"/>
                </a:cubicBezTo>
                <a:cubicBezTo>
                  <a:pt x="1610026" y="985931"/>
                  <a:pt x="1585661" y="962427"/>
                  <a:pt x="1585661" y="933434"/>
                </a:cubicBezTo>
                <a:cubicBezTo>
                  <a:pt x="1585661" y="904441"/>
                  <a:pt x="1610026" y="880937"/>
                  <a:pt x="1640082" y="880937"/>
                </a:cubicBezTo>
                <a:cubicBezTo>
                  <a:pt x="1670138" y="880937"/>
                  <a:pt x="1694503" y="904441"/>
                  <a:pt x="1694503" y="933434"/>
                </a:cubicBezTo>
                <a:close/>
                <a:moveTo>
                  <a:pt x="1694503" y="757967"/>
                </a:moveTo>
                <a:cubicBezTo>
                  <a:pt x="1694503" y="786960"/>
                  <a:pt x="1670138" y="810464"/>
                  <a:pt x="1640082" y="810464"/>
                </a:cubicBezTo>
                <a:cubicBezTo>
                  <a:pt x="1610026" y="810464"/>
                  <a:pt x="1585661" y="786960"/>
                  <a:pt x="1585661" y="757967"/>
                </a:cubicBezTo>
                <a:cubicBezTo>
                  <a:pt x="1585661" y="728974"/>
                  <a:pt x="1610026" y="705470"/>
                  <a:pt x="1640082" y="705470"/>
                </a:cubicBezTo>
                <a:cubicBezTo>
                  <a:pt x="1670138" y="705470"/>
                  <a:pt x="1694503" y="728974"/>
                  <a:pt x="1694503" y="757967"/>
                </a:cubicBezTo>
                <a:close/>
                <a:moveTo>
                  <a:pt x="1694503" y="578898"/>
                </a:moveTo>
                <a:cubicBezTo>
                  <a:pt x="1694503" y="607891"/>
                  <a:pt x="1670138" y="631395"/>
                  <a:pt x="1640082" y="631395"/>
                </a:cubicBezTo>
                <a:cubicBezTo>
                  <a:pt x="1610026" y="631395"/>
                  <a:pt x="1585661" y="607891"/>
                  <a:pt x="1585661" y="578898"/>
                </a:cubicBezTo>
                <a:cubicBezTo>
                  <a:pt x="1585661" y="549905"/>
                  <a:pt x="1610026" y="526401"/>
                  <a:pt x="1640082" y="526401"/>
                </a:cubicBezTo>
                <a:cubicBezTo>
                  <a:pt x="1670138" y="526401"/>
                  <a:pt x="1694503" y="549905"/>
                  <a:pt x="1694503" y="578898"/>
                </a:cubicBezTo>
                <a:close/>
                <a:moveTo>
                  <a:pt x="1694503" y="403431"/>
                </a:moveTo>
                <a:cubicBezTo>
                  <a:pt x="1694503" y="432424"/>
                  <a:pt x="1670138" y="455928"/>
                  <a:pt x="1640082" y="455928"/>
                </a:cubicBezTo>
                <a:cubicBezTo>
                  <a:pt x="1610026" y="455928"/>
                  <a:pt x="1585661" y="432424"/>
                  <a:pt x="1585661" y="403431"/>
                </a:cubicBezTo>
                <a:cubicBezTo>
                  <a:pt x="1585661" y="374438"/>
                  <a:pt x="1610026" y="350934"/>
                  <a:pt x="1640082" y="350934"/>
                </a:cubicBezTo>
                <a:cubicBezTo>
                  <a:pt x="1670138" y="350934"/>
                  <a:pt x="1694503" y="374438"/>
                  <a:pt x="1694503" y="403431"/>
                </a:cubicBezTo>
                <a:close/>
                <a:moveTo>
                  <a:pt x="1694503" y="227964"/>
                </a:moveTo>
                <a:cubicBezTo>
                  <a:pt x="1694503" y="256957"/>
                  <a:pt x="1670138" y="280461"/>
                  <a:pt x="1640082" y="280461"/>
                </a:cubicBezTo>
                <a:cubicBezTo>
                  <a:pt x="1610026" y="280461"/>
                  <a:pt x="1585661" y="256957"/>
                  <a:pt x="1585661" y="227964"/>
                </a:cubicBezTo>
                <a:cubicBezTo>
                  <a:pt x="1585661" y="198971"/>
                  <a:pt x="1610026" y="175467"/>
                  <a:pt x="1640082" y="175467"/>
                </a:cubicBezTo>
                <a:cubicBezTo>
                  <a:pt x="1670138" y="175467"/>
                  <a:pt x="1694503" y="198971"/>
                  <a:pt x="1694503" y="227964"/>
                </a:cubicBezTo>
                <a:close/>
                <a:moveTo>
                  <a:pt x="1694503" y="52497"/>
                </a:moveTo>
                <a:cubicBezTo>
                  <a:pt x="1694503" y="81490"/>
                  <a:pt x="1670138" y="104994"/>
                  <a:pt x="1640082" y="104994"/>
                </a:cubicBezTo>
                <a:cubicBezTo>
                  <a:pt x="1610026" y="104994"/>
                  <a:pt x="1585661" y="81490"/>
                  <a:pt x="1585661" y="52497"/>
                </a:cubicBezTo>
                <a:cubicBezTo>
                  <a:pt x="1585661" y="23504"/>
                  <a:pt x="1610026" y="0"/>
                  <a:pt x="1640082" y="0"/>
                </a:cubicBezTo>
                <a:cubicBezTo>
                  <a:pt x="1670138" y="0"/>
                  <a:pt x="1694503" y="23504"/>
                  <a:pt x="1694503" y="52497"/>
                </a:cubicBezTo>
                <a:close/>
                <a:moveTo>
                  <a:pt x="1902214" y="2695308"/>
                </a:moveTo>
                <a:cubicBezTo>
                  <a:pt x="1902214" y="2724301"/>
                  <a:pt x="1877849" y="2747805"/>
                  <a:pt x="1847793" y="2747805"/>
                </a:cubicBezTo>
                <a:cubicBezTo>
                  <a:pt x="1817737" y="2747805"/>
                  <a:pt x="1793372" y="2724301"/>
                  <a:pt x="1793372" y="2695308"/>
                </a:cubicBezTo>
                <a:cubicBezTo>
                  <a:pt x="1793372" y="2666315"/>
                  <a:pt x="1817737" y="2642811"/>
                  <a:pt x="1847793" y="2642811"/>
                </a:cubicBezTo>
                <a:cubicBezTo>
                  <a:pt x="1877849" y="2642811"/>
                  <a:pt x="1902214" y="2666315"/>
                  <a:pt x="1902214" y="2695308"/>
                </a:cubicBezTo>
                <a:close/>
                <a:moveTo>
                  <a:pt x="1902214" y="2519841"/>
                </a:moveTo>
                <a:cubicBezTo>
                  <a:pt x="1902214" y="2548834"/>
                  <a:pt x="1877849" y="2572338"/>
                  <a:pt x="1847793" y="2572338"/>
                </a:cubicBezTo>
                <a:cubicBezTo>
                  <a:pt x="1817737" y="2572338"/>
                  <a:pt x="1793372" y="2548834"/>
                  <a:pt x="1793372" y="2519841"/>
                </a:cubicBezTo>
                <a:cubicBezTo>
                  <a:pt x="1793372" y="2490848"/>
                  <a:pt x="1817737" y="2467344"/>
                  <a:pt x="1847793" y="2467344"/>
                </a:cubicBezTo>
                <a:cubicBezTo>
                  <a:pt x="1877849" y="2467344"/>
                  <a:pt x="1902214" y="2490848"/>
                  <a:pt x="1902214" y="2519841"/>
                </a:cubicBezTo>
                <a:close/>
                <a:moveTo>
                  <a:pt x="1902214" y="2344374"/>
                </a:moveTo>
                <a:cubicBezTo>
                  <a:pt x="1902214" y="2373367"/>
                  <a:pt x="1877849" y="2396871"/>
                  <a:pt x="1847793" y="2396871"/>
                </a:cubicBezTo>
                <a:cubicBezTo>
                  <a:pt x="1817737" y="2396871"/>
                  <a:pt x="1793372" y="2373367"/>
                  <a:pt x="1793372" y="2344374"/>
                </a:cubicBezTo>
                <a:cubicBezTo>
                  <a:pt x="1793372" y="2315381"/>
                  <a:pt x="1817737" y="2291877"/>
                  <a:pt x="1847793" y="2291877"/>
                </a:cubicBezTo>
                <a:cubicBezTo>
                  <a:pt x="1877849" y="2291877"/>
                  <a:pt x="1902214" y="2315381"/>
                  <a:pt x="1902214" y="2344374"/>
                </a:cubicBezTo>
                <a:close/>
                <a:moveTo>
                  <a:pt x="1902214" y="2168907"/>
                </a:moveTo>
                <a:cubicBezTo>
                  <a:pt x="1902214" y="2197900"/>
                  <a:pt x="1877849" y="2221404"/>
                  <a:pt x="1847793" y="2221404"/>
                </a:cubicBezTo>
                <a:cubicBezTo>
                  <a:pt x="1817737" y="2221404"/>
                  <a:pt x="1793372" y="2197900"/>
                  <a:pt x="1793372" y="2168907"/>
                </a:cubicBezTo>
                <a:cubicBezTo>
                  <a:pt x="1793372" y="2139914"/>
                  <a:pt x="1817737" y="2116410"/>
                  <a:pt x="1847793" y="2116410"/>
                </a:cubicBezTo>
                <a:cubicBezTo>
                  <a:pt x="1877849" y="2116410"/>
                  <a:pt x="1902214" y="2139914"/>
                  <a:pt x="1902214" y="2168907"/>
                </a:cubicBezTo>
                <a:close/>
                <a:moveTo>
                  <a:pt x="1902214" y="1989838"/>
                </a:moveTo>
                <a:cubicBezTo>
                  <a:pt x="1902214" y="2018831"/>
                  <a:pt x="1877849" y="2042335"/>
                  <a:pt x="1847793" y="2042335"/>
                </a:cubicBezTo>
                <a:cubicBezTo>
                  <a:pt x="1817737" y="2042335"/>
                  <a:pt x="1793372" y="2018831"/>
                  <a:pt x="1793372" y="1989838"/>
                </a:cubicBezTo>
                <a:cubicBezTo>
                  <a:pt x="1793372" y="1960845"/>
                  <a:pt x="1817737" y="1937341"/>
                  <a:pt x="1847793" y="1937341"/>
                </a:cubicBezTo>
                <a:cubicBezTo>
                  <a:pt x="1877849" y="1937341"/>
                  <a:pt x="1902214" y="1960845"/>
                  <a:pt x="1902214" y="1989838"/>
                </a:cubicBezTo>
                <a:close/>
                <a:moveTo>
                  <a:pt x="1902214" y="1814371"/>
                </a:moveTo>
                <a:cubicBezTo>
                  <a:pt x="1902214" y="1843364"/>
                  <a:pt x="1877849" y="1866868"/>
                  <a:pt x="1847793" y="1866868"/>
                </a:cubicBezTo>
                <a:cubicBezTo>
                  <a:pt x="1817737" y="1866868"/>
                  <a:pt x="1793372" y="1843364"/>
                  <a:pt x="1793372" y="1814371"/>
                </a:cubicBezTo>
                <a:cubicBezTo>
                  <a:pt x="1793372" y="1785378"/>
                  <a:pt x="1817737" y="1761874"/>
                  <a:pt x="1847793" y="1761874"/>
                </a:cubicBezTo>
                <a:cubicBezTo>
                  <a:pt x="1877849" y="1761874"/>
                  <a:pt x="1902214" y="1785378"/>
                  <a:pt x="1902214" y="1814371"/>
                </a:cubicBezTo>
                <a:close/>
                <a:moveTo>
                  <a:pt x="1902214" y="1638904"/>
                </a:moveTo>
                <a:cubicBezTo>
                  <a:pt x="1902214" y="1667897"/>
                  <a:pt x="1877849" y="1691401"/>
                  <a:pt x="1847793" y="1691401"/>
                </a:cubicBezTo>
                <a:cubicBezTo>
                  <a:pt x="1817737" y="1691401"/>
                  <a:pt x="1793372" y="1667897"/>
                  <a:pt x="1793372" y="1638904"/>
                </a:cubicBezTo>
                <a:cubicBezTo>
                  <a:pt x="1793372" y="1609911"/>
                  <a:pt x="1817737" y="1586407"/>
                  <a:pt x="1847793" y="1586407"/>
                </a:cubicBezTo>
                <a:cubicBezTo>
                  <a:pt x="1877849" y="1586407"/>
                  <a:pt x="1902214" y="1609911"/>
                  <a:pt x="1902214" y="1638904"/>
                </a:cubicBezTo>
                <a:close/>
                <a:moveTo>
                  <a:pt x="1902214" y="1463437"/>
                </a:moveTo>
                <a:cubicBezTo>
                  <a:pt x="1902214" y="1492430"/>
                  <a:pt x="1877849" y="1515934"/>
                  <a:pt x="1847793" y="1515934"/>
                </a:cubicBezTo>
                <a:cubicBezTo>
                  <a:pt x="1817737" y="1515934"/>
                  <a:pt x="1793372" y="1492430"/>
                  <a:pt x="1793372" y="1463437"/>
                </a:cubicBezTo>
                <a:cubicBezTo>
                  <a:pt x="1793372" y="1434444"/>
                  <a:pt x="1817737" y="1410940"/>
                  <a:pt x="1847793" y="1410940"/>
                </a:cubicBezTo>
                <a:cubicBezTo>
                  <a:pt x="1877849" y="1410940"/>
                  <a:pt x="1902214" y="1434444"/>
                  <a:pt x="1902214" y="1463437"/>
                </a:cubicBezTo>
                <a:close/>
                <a:moveTo>
                  <a:pt x="1902214" y="1284368"/>
                </a:moveTo>
                <a:cubicBezTo>
                  <a:pt x="1902214" y="1313361"/>
                  <a:pt x="1877849" y="1336865"/>
                  <a:pt x="1847793" y="1336865"/>
                </a:cubicBezTo>
                <a:cubicBezTo>
                  <a:pt x="1817737" y="1336865"/>
                  <a:pt x="1793372" y="1313361"/>
                  <a:pt x="1793372" y="1284368"/>
                </a:cubicBezTo>
                <a:cubicBezTo>
                  <a:pt x="1793372" y="1255375"/>
                  <a:pt x="1817737" y="1231871"/>
                  <a:pt x="1847793" y="1231871"/>
                </a:cubicBezTo>
                <a:cubicBezTo>
                  <a:pt x="1877849" y="1231871"/>
                  <a:pt x="1902214" y="1255375"/>
                  <a:pt x="1902214" y="1284368"/>
                </a:cubicBezTo>
                <a:close/>
                <a:moveTo>
                  <a:pt x="1902214" y="1108901"/>
                </a:moveTo>
                <a:cubicBezTo>
                  <a:pt x="1902214" y="1137894"/>
                  <a:pt x="1877849" y="1161398"/>
                  <a:pt x="1847793" y="1161398"/>
                </a:cubicBezTo>
                <a:cubicBezTo>
                  <a:pt x="1817737" y="1161398"/>
                  <a:pt x="1793372" y="1137894"/>
                  <a:pt x="1793372" y="1108901"/>
                </a:cubicBezTo>
                <a:cubicBezTo>
                  <a:pt x="1793372" y="1079908"/>
                  <a:pt x="1817737" y="1056404"/>
                  <a:pt x="1847793" y="1056404"/>
                </a:cubicBezTo>
                <a:cubicBezTo>
                  <a:pt x="1877849" y="1056404"/>
                  <a:pt x="1902214" y="1079908"/>
                  <a:pt x="1902214" y="1108901"/>
                </a:cubicBezTo>
                <a:close/>
                <a:moveTo>
                  <a:pt x="1902214" y="933434"/>
                </a:moveTo>
                <a:cubicBezTo>
                  <a:pt x="1902214" y="962427"/>
                  <a:pt x="1877849" y="985931"/>
                  <a:pt x="1847793" y="985931"/>
                </a:cubicBezTo>
                <a:cubicBezTo>
                  <a:pt x="1817737" y="985931"/>
                  <a:pt x="1793372" y="962427"/>
                  <a:pt x="1793372" y="933434"/>
                </a:cubicBezTo>
                <a:cubicBezTo>
                  <a:pt x="1793372" y="904441"/>
                  <a:pt x="1817737" y="880937"/>
                  <a:pt x="1847793" y="880937"/>
                </a:cubicBezTo>
                <a:cubicBezTo>
                  <a:pt x="1877849" y="880937"/>
                  <a:pt x="1902214" y="904441"/>
                  <a:pt x="1902214" y="933434"/>
                </a:cubicBezTo>
                <a:close/>
                <a:moveTo>
                  <a:pt x="1902214" y="757967"/>
                </a:moveTo>
                <a:cubicBezTo>
                  <a:pt x="1902214" y="786960"/>
                  <a:pt x="1877849" y="810464"/>
                  <a:pt x="1847793" y="810464"/>
                </a:cubicBezTo>
                <a:cubicBezTo>
                  <a:pt x="1817737" y="810464"/>
                  <a:pt x="1793372" y="786960"/>
                  <a:pt x="1793372" y="757967"/>
                </a:cubicBezTo>
                <a:cubicBezTo>
                  <a:pt x="1793372" y="728974"/>
                  <a:pt x="1817737" y="705470"/>
                  <a:pt x="1847793" y="705470"/>
                </a:cubicBezTo>
                <a:cubicBezTo>
                  <a:pt x="1877849" y="705470"/>
                  <a:pt x="1902214" y="728974"/>
                  <a:pt x="1902214" y="757967"/>
                </a:cubicBezTo>
                <a:close/>
                <a:moveTo>
                  <a:pt x="1902214" y="578898"/>
                </a:moveTo>
                <a:cubicBezTo>
                  <a:pt x="1902214" y="607891"/>
                  <a:pt x="1877849" y="631395"/>
                  <a:pt x="1847793" y="631395"/>
                </a:cubicBezTo>
                <a:cubicBezTo>
                  <a:pt x="1817737" y="631395"/>
                  <a:pt x="1793372" y="607891"/>
                  <a:pt x="1793372" y="578898"/>
                </a:cubicBezTo>
                <a:cubicBezTo>
                  <a:pt x="1793372" y="549905"/>
                  <a:pt x="1817737" y="526401"/>
                  <a:pt x="1847793" y="526401"/>
                </a:cubicBezTo>
                <a:cubicBezTo>
                  <a:pt x="1877849" y="526401"/>
                  <a:pt x="1902214" y="549905"/>
                  <a:pt x="1902214" y="578898"/>
                </a:cubicBezTo>
                <a:close/>
                <a:moveTo>
                  <a:pt x="1902214" y="403431"/>
                </a:moveTo>
                <a:cubicBezTo>
                  <a:pt x="1902214" y="432424"/>
                  <a:pt x="1877849" y="455928"/>
                  <a:pt x="1847793" y="455928"/>
                </a:cubicBezTo>
                <a:cubicBezTo>
                  <a:pt x="1817737" y="455928"/>
                  <a:pt x="1793372" y="432424"/>
                  <a:pt x="1793372" y="403431"/>
                </a:cubicBezTo>
                <a:cubicBezTo>
                  <a:pt x="1793372" y="374438"/>
                  <a:pt x="1817737" y="350934"/>
                  <a:pt x="1847793" y="350934"/>
                </a:cubicBezTo>
                <a:cubicBezTo>
                  <a:pt x="1877849" y="350934"/>
                  <a:pt x="1902214" y="374438"/>
                  <a:pt x="1902214" y="403431"/>
                </a:cubicBezTo>
                <a:close/>
                <a:moveTo>
                  <a:pt x="1902214" y="227964"/>
                </a:moveTo>
                <a:cubicBezTo>
                  <a:pt x="1902214" y="256957"/>
                  <a:pt x="1877849" y="280461"/>
                  <a:pt x="1847793" y="280461"/>
                </a:cubicBezTo>
                <a:cubicBezTo>
                  <a:pt x="1817737" y="280461"/>
                  <a:pt x="1793372" y="256957"/>
                  <a:pt x="1793372" y="227964"/>
                </a:cubicBezTo>
                <a:cubicBezTo>
                  <a:pt x="1793372" y="198971"/>
                  <a:pt x="1817737" y="175467"/>
                  <a:pt x="1847793" y="175467"/>
                </a:cubicBezTo>
                <a:cubicBezTo>
                  <a:pt x="1877849" y="175467"/>
                  <a:pt x="1902214" y="198971"/>
                  <a:pt x="1902214" y="227964"/>
                </a:cubicBezTo>
                <a:close/>
                <a:moveTo>
                  <a:pt x="1902214" y="52497"/>
                </a:moveTo>
                <a:cubicBezTo>
                  <a:pt x="1902214" y="81490"/>
                  <a:pt x="1877849" y="104994"/>
                  <a:pt x="1847793" y="104994"/>
                </a:cubicBezTo>
                <a:cubicBezTo>
                  <a:pt x="1817737" y="104994"/>
                  <a:pt x="1793372" y="81490"/>
                  <a:pt x="1793372" y="52497"/>
                </a:cubicBezTo>
                <a:cubicBezTo>
                  <a:pt x="1793372" y="23504"/>
                  <a:pt x="1817737" y="0"/>
                  <a:pt x="1847793" y="0"/>
                </a:cubicBezTo>
                <a:cubicBezTo>
                  <a:pt x="1877849" y="0"/>
                  <a:pt x="1902214" y="23504"/>
                  <a:pt x="1902214" y="52497"/>
                </a:cubicBezTo>
                <a:close/>
                <a:moveTo>
                  <a:pt x="2099064" y="2695308"/>
                </a:moveTo>
                <a:cubicBezTo>
                  <a:pt x="2099064" y="2724301"/>
                  <a:pt x="2074699" y="2747805"/>
                  <a:pt x="2044643" y="2747805"/>
                </a:cubicBezTo>
                <a:cubicBezTo>
                  <a:pt x="2014587" y="2747805"/>
                  <a:pt x="1990222" y="2724301"/>
                  <a:pt x="1990222" y="2695308"/>
                </a:cubicBezTo>
                <a:cubicBezTo>
                  <a:pt x="1990222" y="2666315"/>
                  <a:pt x="2014587" y="2642811"/>
                  <a:pt x="2044643" y="2642811"/>
                </a:cubicBezTo>
                <a:cubicBezTo>
                  <a:pt x="2074699" y="2642811"/>
                  <a:pt x="2099064" y="2666315"/>
                  <a:pt x="2099064" y="2695308"/>
                </a:cubicBezTo>
                <a:close/>
                <a:moveTo>
                  <a:pt x="2099064" y="2519841"/>
                </a:moveTo>
                <a:cubicBezTo>
                  <a:pt x="2099064" y="2548834"/>
                  <a:pt x="2074699" y="2572338"/>
                  <a:pt x="2044643" y="2572338"/>
                </a:cubicBezTo>
                <a:cubicBezTo>
                  <a:pt x="2014587" y="2572338"/>
                  <a:pt x="1990222" y="2548834"/>
                  <a:pt x="1990222" y="2519841"/>
                </a:cubicBezTo>
                <a:cubicBezTo>
                  <a:pt x="1990222" y="2490848"/>
                  <a:pt x="2014587" y="2467344"/>
                  <a:pt x="2044643" y="2467344"/>
                </a:cubicBezTo>
                <a:cubicBezTo>
                  <a:pt x="2074699" y="2467344"/>
                  <a:pt x="2099064" y="2490848"/>
                  <a:pt x="2099064" y="2519841"/>
                </a:cubicBezTo>
                <a:close/>
                <a:moveTo>
                  <a:pt x="2099064" y="2344374"/>
                </a:moveTo>
                <a:cubicBezTo>
                  <a:pt x="2099064" y="2373367"/>
                  <a:pt x="2074699" y="2396871"/>
                  <a:pt x="2044643" y="2396871"/>
                </a:cubicBezTo>
                <a:cubicBezTo>
                  <a:pt x="2014587" y="2396871"/>
                  <a:pt x="1990222" y="2373367"/>
                  <a:pt x="1990222" y="2344374"/>
                </a:cubicBezTo>
                <a:cubicBezTo>
                  <a:pt x="1990222" y="2315381"/>
                  <a:pt x="2014587" y="2291877"/>
                  <a:pt x="2044643" y="2291877"/>
                </a:cubicBezTo>
                <a:cubicBezTo>
                  <a:pt x="2074699" y="2291877"/>
                  <a:pt x="2099064" y="2315381"/>
                  <a:pt x="2099064" y="2344374"/>
                </a:cubicBezTo>
                <a:close/>
                <a:moveTo>
                  <a:pt x="2099064" y="2168907"/>
                </a:moveTo>
                <a:cubicBezTo>
                  <a:pt x="2099064" y="2197900"/>
                  <a:pt x="2074699" y="2221404"/>
                  <a:pt x="2044643" y="2221404"/>
                </a:cubicBezTo>
                <a:cubicBezTo>
                  <a:pt x="2014587" y="2221404"/>
                  <a:pt x="1990222" y="2197900"/>
                  <a:pt x="1990222" y="2168907"/>
                </a:cubicBezTo>
                <a:cubicBezTo>
                  <a:pt x="1990222" y="2139914"/>
                  <a:pt x="2014587" y="2116410"/>
                  <a:pt x="2044643" y="2116410"/>
                </a:cubicBezTo>
                <a:cubicBezTo>
                  <a:pt x="2074699" y="2116410"/>
                  <a:pt x="2099064" y="2139914"/>
                  <a:pt x="2099064" y="2168907"/>
                </a:cubicBezTo>
                <a:close/>
                <a:moveTo>
                  <a:pt x="2099064" y="1989838"/>
                </a:moveTo>
                <a:cubicBezTo>
                  <a:pt x="2099064" y="2018831"/>
                  <a:pt x="2074699" y="2042335"/>
                  <a:pt x="2044643" y="2042335"/>
                </a:cubicBezTo>
                <a:cubicBezTo>
                  <a:pt x="2014587" y="2042335"/>
                  <a:pt x="1990222" y="2018831"/>
                  <a:pt x="1990222" y="1989838"/>
                </a:cubicBezTo>
                <a:cubicBezTo>
                  <a:pt x="1990222" y="1960845"/>
                  <a:pt x="2014587" y="1937341"/>
                  <a:pt x="2044643" y="1937341"/>
                </a:cubicBezTo>
                <a:cubicBezTo>
                  <a:pt x="2074699" y="1937341"/>
                  <a:pt x="2099064" y="1960845"/>
                  <a:pt x="2099064" y="1989838"/>
                </a:cubicBezTo>
                <a:close/>
                <a:moveTo>
                  <a:pt x="2099064" y="1814371"/>
                </a:moveTo>
                <a:cubicBezTo>
                  <a:pt x="2099064" y="1843364"/>
                  <a:pt x="2074699" y="1866868"/>
                  <a:pt x="2044643" y="1866868"/>
                </a:cubicBezTo>
                <a:cubicBezTo>
                  <a:pt x="2014587" y="1866868"/>
                  <a:pt x="1990222" y="1843364"/>
                  <a:pt x="1990222" y="1814371"/>
                </a:cubicBezTo>
                <a:cubicBezTo>
                  <a:pt x="1990222" y="1785378"/>
                  <a:pt x="2014587" y="1761874"/>
                  <a:pt x="2044643" y="1761874"/>
                </a:cubicBezTo>
                <a:cubicBezTo>
                  <a:pt x="2074699" y="1761874"/>
                  <a:pt x="2099064" y="1785378"/>
                  <a:pt x="2099064" y="1814371"/>
                </a:cubicBezTo>
                <a:close/>
                <a:moveTo>
                  <a:pt x="2099064" y="1638904"/>
                </a:moveTo>
                <a:cubicBezTo>
                  <a:pt x="2099064" y="1667897"/>
                  <a:pt x="2074699" y="1691401"/>
                  <a:pt x="2044643" y="1691401"/>
                </a:cubicBezTo>
                <a:cubicBezTo>
                  <a:pt x="2014587" y="1691401"/>
                  <a:pt x="1990222" y="1667897"/>
                  <a:pt x="1990222" y="1638904"/>
                </a:cubicBezTo>
                <a:cubicBezTo>
                  <a:pt x="1990222" y="1609911"/>
                  <a:pt x="2014587" y="1586407"/>
                  <a:pt x="2044643" y="1586407"/>
                </a:cubicBezTo>
                <a:cubicBezTo>
                  <a:pt x="2074699" y="1586407"/>
                  <a:pt x="2099064" y="1609911"/>
                  <a:pt x="2099064" y="1638904"/>
                </a:cubicBezTo>
                <a:close/>
                <a:moveTo>
                  <a:pt x="2099064" y="1463437"/>
                </a:moveTo>
                <a:cubicBezTo>
                  <a:pt x="2099064" y="1492430"/>
                  <a:pt x="2074699" y="1515934"/>
                  <a:pt x="2044643" y="1515934"/>
                </a:cubicBezTo>
                <a:cubicBezTo>
                  <a:pt x="2014587" y="1515934"/>
                  <a:pt x="1990222" y="1492430"/>
                  <a:pt x="1990222" y="1463437"/>
                </a:cubicBezTo>
                <a:cubicBezTo>
                  <a:pt x="1990222" y="1434444"/>
                  <a:pt x="2014587" y="1410940"/>
                  <a:pt x="2044643" y="1410940"/>
                </a:cubicBezTo>
                <a:cubicBezTo>
                  <a:pt x="2074699" y="1410940"/>
                  <a:pt x="2099064" y="1434444"/>
                  <a:pt x="2099064" y="1463437"/>
                </a:cubicBezTo>
                <a:close/>
                <a:moveTo>
                  <a:pt x="2099064" y="1284368"/>
                </a:moveTo>
                <a:cubicBezTo>
                  <a:pt x="2099064" y="1313361"/>
                  <a:pt x="2074699" y="1336865"/>
                  <a:pt x="2044643" y="1336865"/>
                </a:cubicBezTo>
                <a:cubicBezTo>
                  <a:pt x="2014587" y="1336865"/>
                  <a:pt x="1990222" y="1313361"/>
                  <a:pt x="1990222" y="1284368"/>
                </a:cubicBezTo>
                <a:cubicBezTo>
                  <a:pt x="1990222" y="1255375"/>
                  <a:pt x="2014587" y="1231871"/>
                  <a:pt x="2044643" y="1231871"/>
                </a:cubicBezTo>
                <a:cubicBezTo>
                  <a:pt x="2074699" y="1231871"/>
                  <a:pt x="2099064" y="1255375"/>
                  <a:pt x="2099064" y="1284368"/>
                </a:cubicBezTo>
                <a:close/>
                <a:moveTo>
                  <a:pt x="2099064" y="1108901"/>
                </a:moveTo>
                <a:cubicBezTo>
                  <a:pt x="2099064" y="1137894"/>
                  <a:pt x="2074699" y="1161398"/>
                  <a:pt x="2044643" y="1161398"/>
                </a:cubicBezTo>
                <a:cubicBezTo>
                  <a:pt x="2014587" y="1161398"/>
                  <a:pt x="1990222" y="1137894"/>
                  <a:pt x="1990222" y="1108901"/>
                </a:cubicBezTo>
                <a:cubicBezTo>
                  <a:pt x="1990222" y="1079908"/>
                  <a:pt x="2014587" y="1056404"/>
                  <a:pt x="2044643" y="1056404"/>
                </a:cubicBezTo>
                <a:cubicBezTo>
                  <a:pt x="2074699" y="1056404"/>
                  <a:pt x="2099064" y="1079908"/>
                  <a:pt x="2099064" y="1108901"/>
                </a:cubicBezTo>
                <a:close/>
                <a:moveTo>
                  <a:pt x="2099064" y="933434"/>
                </a:moveTo>
                <a:cubicBezTo>
                  <a:pt x="2099064" y="962427"/>
                  <a:pt x="2074699" y="985931"/>
                  <a:pt x="2044643" y="985931"/>
                </a:cubicBezTo>
                <a:cubicBezTo>
                  <a:pt x="2014587" y="985931"/>
                  <a:pt x="1990222" y="962427"/>
                  <a:pt x="1990222" y="933434"/>
                </a:cubicBezTo>
                <a:cubicBezTo>
                  <a:pt x="1990222" y="904441"/>
                  <a:pt x="2014587" y="880937"/>
                  <a:pt x="2044643" y="880937"/>
                </a:cubicBezTo>
                <a:cubicBezTo>
                  <a:pt x="2074699" y="880937"/>
                  <a:pt x="2099064" y="904441"/>
                  <a:pt x="2099064" y="933434"/>
                </a:cubicBezTo>
                <a:close/>
                <a:moveTo>
                  <a:pt x="2099064" y="757967"/>
                </a:moveTo>
                <a:cubicBezTo>
                  <a:pt x="2099064" y="786960"/>
                  <a:pt x="2074699" y="810464"/>
                  <a:pt x="2044643" y="810464"/>
                </a:cubicBezTo>
                <a:cubicBezTo>
                  <a:pt x="2014587" y="810464"/>
                  <a:pt x="1990222" y="786960"/>
                  <a:pt x="1990222" y="757967"/>
                </a:cubicBezTo>
                <a:cubicBezTo>
                  <a:pt x="1990222" y="728974"/>
                  <a:pt x="2014587" y="705470"/>
                  <a:pt x="2044643" y="705470"/>
                </a:cubicBezTo>
                <a:cubicBezTo>
                  <a:pt x="2074699" y="705470"/>
                  <a:pt x="2099064" y="728974"/>
                  <a:pt x="2099064" y="757967"/>
                </a:cubicBezTo>
                <a:close/>
                <a:moveTo>
                  <a:pt x="2099064" y="578898"/>
                </a:moveTo>
                <a:cubicBezTo>
                  <a:pt x="2099064" y="607891"/>
                  <a:pt x="2074699" y="631395"/>
                  <a:pt x="2044643" y="631395"/>
                </a:cubicBezTo>
                <a:cubicBezTo>
                  <a:pt x="2014587" y="631395"/>
                  <a:pt x="1990222" y="607891"/>
                  <a:pt x="1990222" y="578898"/>
                </a:cubicBezTo>
                <a:cubicBezTo>
                  <a:pt x="1990222" y="549905"/>
                  <a:pt x="2014587" y="526401"/>
                  <a:pt x="2044643" y="526401"/>
                </a:cubicBezTo>
                <a:cubicBezTo>
                  <a:pt x="2074699" y="526401"/>
                  <a:pt x="2099064" y="549905"/>
                  <a:pt x="2099064" y="578898"/>
                </a:cubicBezTo>
                <a:close/>
                <a:moveTo>
                  <a:pt x="2099064" y="403431"/>
                </a:moveTo>
                <a:cubicBezTo>
                  <a:pt x="2099064" y="432424"/>
                  <a:pt x="2074699" y="455928"/>
                  <a:pt x="2044643" y="455928"/>
                </a:cubicBezTo>
                <a:cubicBezTo>
                  <a:pt x="2014587" y="455928"/>
                  <a:pt x="1990222" y="432424"/>
                  <a:pt x="1990222" y="403431"/>
                </a:cubicBezTo>
                <a:cubicBezTo>
                  <a:pt x="1990222" y="374438"/>
                  <a:pt x="2014587" y="350934"/>
                  <a:pt x="2044643" y="350934"/>
                </a:cubicBezTo>
                <a:cubicBezTo>
                  <a:pt x="2074699" y="350934"/>
                  <a:pt x="2099064" y="374438"/>
                  <a:pt x="2099064" y="403431"/>
                </a:cubicBezTo>
                <a:close/>
                <a:moveTo>
                  <a:pt x="2099064" y="227964"/>
                </a:moveTo>
                <a:cubicBezTo>
                  <a:pt x="2099064" y="256957"/>
                  <a:pt x="2074699" y="280461"/>
                  <a:pt x="2044643" y="280461"/>
                </a:cubicBezTo>
                <a:cubicBezTo>
                  <a:pt x="2014587" y="280461"/>
                  <a:pt x="1990222" y="256957"/>
                  <a:pt x="1990222" y="227964"/>
                </a:cubicBezTo>
                <a:cubicBezTo>
                  <a:pt x="1990222" y="198971"/>
                  <a:pt x="2014587" y="175467"/>
                  <a:pt x="2044643" y="175467"/>
                </a:cubicBezTo>
                <a:cubicBezTo>
                  <a:pt x="2074699" y="175467"/>
                  <a:pt x="2099064" y="198971"/>
                  <a:pt x="2099064" y="227964"/>
                </a:cubicBezTo>
                <a:close/>
                <a:moveTo>
                  <a:pt x="2099064" y="52497"/>
                </a:moveTo>
                <a:cubicBezTo>
                  <a:pt x="2099064" y="81490"/>
                  <a:pt x="2074699" y="104994"/>
                  <a:pt x="2044643" y="104994"/>
                </a:cubicBezTo>
                <a:cubicBezTo>
                  <a:pt x="2014587" y="104994"/>
                  <a:pt x="1990222" y="81490"/>
                  <a:pt x="1990222" y="52497"/>
                </a:cubicBezTo>
                <a:cubicBezTo>
                  <a:pt x="1990222" y="23504"/>
                  <a:pt x="2014587" y="0"/>
                  <a:pt x="2044643" y="0"/>
                </a:cubicBezTo>
                <a:cubicBezTo>
                  <a:pt x="2074699" y="0"/>
                  <a:pt x="2099064" y="23504"/>
                  <a:pt x="2099064" y="52497"/>
                </a:cubicBezTo>
                <a:close/>
                <a:moveTo>
                  <a:pt x="2295914" y="2695308"/>
                </a:moveTo>
                <a:cubicBezTo>
                  <a:pt x="2295914" y="2724301"/>
                  <a:pt x="2271549" y="2747805"/>
                  <a:pt x="2241493" y="2747805"/>
                </a:cubicBezTo>
                <a:cubicBezTo>
                  <a:pt x="2211437" y="2747805"/>
                  <a:pt x="2187072" y="2724301"/>
                  <a:pt x="2187072" y="2695308"/>
                </a:cubicBezTo>
                <a:cubicBezTo>
                  <a:pt x="2187072" y="2666315"/>
                  <a:pt x="2211437" y="2642811"/>
                  <a:pt x="2241493" y="2642811"/>
                </a:cubicBezTo>
                <a:cubicBezTo>
                  <a:pt x="2271549" y="2642811"/>
                  <a:pt x="2295914" y="2666315"/>
                  <a:pt x="2295914" y="2695308"/>
                </a:cubicBezTo>
                <a:close/>
                <a:moveTo>
                  <a:pt x="2295914" y="2519841"/>
                </a:moveTo>
                <a:cubicBezTo>
                  <a:pt x="2295914" y="2548834"/>
                  <a:pt x="2271549" y="2572338"/>
                  <a:pt x="2241493" y="2572338"/>
                </a:cubicBezTo>
                <a:cubicBezTo>
                  <a:pt x="2211437" y="2572338"/>
                  <a:pt x="2187072" y="2548834"/>
                  <a:pt x="2187072" y="2519841"/>
                </a:cubicBezTo>
                <a:cubicBezTo>
                  <a:pt x="2187072" y="2490848"/>
                  <a:pt x="2211437" y="2467344"/>
                  <a:pt x="2241493" y="2467344"/>
                </a:cubicBezTo>
                <a:cubicBezTo>
                  <a:pt x="2271549" y="2467344"/>
                  <a:pt x="2295914" y="2490848"/>
                  <a:pt x="2295914" y="2519841"/>
                </a:cubicBezTo>
                <a:close/>
                <a:moveTo>
                  <a:pt x="2295914" y="2344374"/>
                </a:moveTo>
                <a:cubicBezTo>
                  <a:pt x="2295914" y="2373367"/>
                  <a:pt x="2271549" y="2396871"/>
                  <a:pt x="2241493" y="2396871"/>
                </a:cubicBezTo>
                <a:cubicBezTo>
                  <a:pt x="2211437" y="2396871"/>
                  <a:pt x="2187072" y="2373367"/>
                  <a:pt x="2187072" y="2344374"/>
                </a:cubicBezTo>
                <a:cubicBezTo>
                  <a:pt x="2187072" y="2315381"/>
                  <a:pt x="2211437" y="2291877"/>
                  <a:pt x="2241493" y="2291877"/>
                </a:cubicBezTo>
                <a:cubicBezTo>
                  <a:pt x="2271549" y="2291877"/>
                  <a:pt x="2295914" y="2315381"/>
                  <a:pt x="2295914" y="2344374"/>
                </a:cubicBezTo>
                <a:close/>
                <a:moveTo>
                  <a:pt x="2295914" y="2168907"/>
                </a:moveTo>
                <a:cubicBezTo>
                  <a:pt x="2295914" y="2197900"/>
                  <a:pt x="2271549" y="2221404"/>
                  <a:pt x="2241493" y="2221404"/>
                </a:cubicBezTo>
                <a:cubicBezTo>
                  <a:pt x="2211437" y="2221404"/>
                  <a:pt x="2187072" y="2197900"/>
                  <a:pt x="2187072" y="2168907"/>
                </a:cubicBezTo>
                <a:cubicBezTo>
                  <a:pt x="2187072" y="2139914"/>
                  <a:pt x="2211437" y="2116410"/>
                  <a:pt x="2241493" y="2116410"/>
                </a:cubicBezTo>
                <a:cubicBezTo>
                  <a:pt x="2271549" y="2116410"/>
                  <a:pt x="2295914" y="2139914"/>
                  <a:pt x="2295914" y="2168907"/>
                </a:cubicBezTo>
                <a:close/>
                <a:moveTo>
                  <a:pt x="2295914" y="1989838"/>
                </a:moveTo>
                <a:cubicBezTo>
                  <a:pt x="2295914" y="2018831"/>
                  <a:pt x="2271549" y="2042335"/>
                  <a:pt x="2241493" y="2042335"/>
                </a:cubicBezTo>
                <a:cubicBezTo>
                  <a:pt x="2211437" y="2042335"/>
                  <a:pt x="2187072" y="2018831"/>
                  <a:pt x="2187072" y="1989838"/>
                </a:cubicBezTo>
                <a:cubicBezTo>
                  <a:pt x="2187072" y="1960845"/>
                  <a:pt x="2211437" y="1937341"/>
                  <a:pt x="2241493" y="1937341"/>
                </a:cubicBezTo>
                <a:cubicBezTo>
                  <a:pt x="2271549" y="1937341"/>
                  <a:pt x="2295914" y="1960845"/>
                  <a:pt x="2295914" y="1989838"/>
                </a:cubicBezTo>
                <a:close/>
                <a:moveTo>
                  <a:pt x="2295914" y="1814371"/>
                </a:moveTo>
                <a:cubicBezTo>
                  <a:pt x="2295914" y="1843364"/>
                  <a:pt x="2271549" y="1866868"/>
                  <a:pt x="2241493" y="1866868"/>
                </a:cubicBezTo>
                <a:cubicBezTo>
                  <a:pt x="2211437" y="1866868"/>
                  <a:pt x="2187072" y="1843364"/>
                  <a:pt x="2187072" y="1814371"/>
                </a:cubicBezTo>
                <a:cubicBezTo>
                  <a:pt x="2187072" y="1785378"/>
                  <a:pt x="2211437" y="1761874"/>
                  <a:pt x="2241493" y="1761874"/>
                </a:cubicBezTo>
                <a:cubicBezTo>
                  <a:pt x="2271549" y="1761874"/>
                  <a:pt x="2295914" y="1785378"/>
                  <a:pt x="2295914" y="1814371"/>
                </a:cubicBezTo>
                <a:close/>
                <a:moveTo>
                  <a:pt x="2295914" y="1638904"/>
                </a:moveTo>
                <a:cubicBezTo>
                  <a:pt x="2295914" y="1667897"/>
                  <a:pt x="2271549" y="1691401"/>
                  <a:pt x="2241493" y="1691401"/>
                </a:cubicBezTo>
                <a:cubicBezTo>
                  <a:pt x="2211437" y="1691401"/>
                  <a:pt x="2187072" y="1667897"/>
                  <a:pt x="2187072" y="1638904"/>
                </a:cubicBezTo>
                <a:cubicBezTo>
                  <a:pt x="2187072" y="1609911"/>
                  <a:pt x="2211437" y="1586407"/>
                  <a:pt x="2241493" y="1586407"/>
                </a:cubicBezTo>
                <a:cubicBezTo>
                  <a:pt x="2271549" y="1586407"/>
                  <a:pt x="2295914" y="1609911"/>
                  <a:pt x="2295914" y="1638904"/>
                </a:cubicBezTo>
                <a:close/>
                <a:moveTo>
                  <a:pt x="2295914" y="1463437"/>
                </a:moveTo>
                <a:cubicBezTo>
                  <a:pt x="2295914" y="1492430"/>
                  <a:pt x="2271549" y="1515934"/>
                  <a:pt x="2241493" y="1515934"/>
                </a:cubicBezTo>
                <a:cubicBezTo>
                  <a:pt x="2211437" y="1515934"/>
                  <a:pt x="2187072" y="1492430"/>
                  <a:pt x="2187072" y="1463437"/>
                </a:cubicBezTo>
                <a:cubicBezTo>
                  <a:pt x="2187072" y="1434444"/>
                  <a:pt x="2211437" y="1410940"/>
                  <a:pt x="2241493" y="1410940"/>
                </a:cubicBezTo>
                <a:cubicBezTo>
                  <a:pt x="2271549" y="1410940"/>
                  <a:pt x="2295914" y="1434444"/>
                  <a:pt x="2295914" y="1463437"/>
                </a:cubicBezTo>
                <a:close/>
                <a:moveTo>
                  <a:pt x="2295914" y="1284368"/>
                </a:moveTo>
                <a:cubicBezTo>
                  <a:pt x="2295914" y="1313361"/>
                  <a:pt x="2271549" y="1336865"/>
                  <a:pt x="2241493" y="1336865"/>
                </a:cubicBezTo>
                <a:cubicBezTo>
                  <a:pt x="2211437" y="1336865"/>
                  <a:pt x="2187072" y="1313361"/>
                  <a:pt x="2187072" y="1284368"/>
                </a:cubicBezTo>
                <a:cubicBezTo>
                  <a:pt x="2187072" y="1255375"/>
                  <a:pt x="2211437" y="1231871"/>
                  <a:pt x="2241493" y="1231871"/>
                </a:cubicBezTo>
                <a:cubicBezTo>
                  <a:pt x="2271549" y="1231871"/>
                  <a:pt x="2295914" y="1255375"/>
                  <a:pt x="2295914" y="1284368"/>
                </a:cubicBezTo>
                <a:close/>
                <a:moveTo>
                  <a:pt x="2295914" y="1108901"/>
                </a:moveTo>
                <a:cubicBezTo>
                  <a:pt x="2295914" y="1137894"/>
                  <a:pt x="2271549" y="1161398"/>
                  <a:pt x="2241493" y="1161398"/>
                </a:cubicBezTo>
                <a:cubicBezTo>
                  <a:pt x="2211437" y="1161398"/>
                  <a:pt x="2187072" y="1137894"/>
                  <a:pt x="2187072" y="1108901"/>
                </a:cubicBezTo>
                <a:cubicBezTo>
                  <a:pt x="2187072" y="1079908"/>
                  <a:pt x="2211437" y="1056404"/>
                  <a:pt x="2241493" y="1056404"/>
                </a:cubicBezTo>
                <a:cubicBezTo>
                  <a:pt x="2271549" y="1056404"/>
                  <a:pt x="2295914" y="1079908"/>
                  <a:pt x="2295914" y="1108901"/>
                </a:cubicBezTo>
                <a:close/>
                <a:moveTo>
                  <a:pt x="2295914" y="933434"/>
                </a:moveTo>
                <a:cubicBezTo>
                  <a:pt x="2295914" y="962427"/>
                  <a:pt x="2271549" y="985931"/>
                  <a:pt x="2241493" y="985931"/>
                </a:cubicBezTo>
                <a:cubicBezTo>
                  <a:pt x="2211437" y="985931"/>
                  <a:pt x="2187072" y="962427"/>
                  <a:pt x="2187072" y="933434"/>
                </a:cubicBezTo>
                <a:cubicBezTo>
                  <a:pt x="2187072" y="904441"/>
                  <a:pt x="2211437" y="880937"/>
                  <a:pt x="2241493" y="880937"/>
                </a:cubicBezTo>
                <a:cubicBezTo>
                  <a:pt x="2271549" y="880937"/>
                  <a:pt x="2295914" y="904441"/>
                  <a:pt x="2295914" y="933434"/>
                </a:cubicBezTo>
                <a:close/>
                <a:moveTo>
                  <a:pt x="2295914" y="757967"/>
                </a:moveTo>
                <a:cubicBezTo>
                  <a:pt x="2295914" y="786960"/>
                  <a:pt x="2271549" y="810464"/>
                  <a:pt x="2241493" y="810464"/>
                </a:cubicBezTo>
                <a:cubicBezTo>
                  <a:pt x="2211437" y="810464"/>
                  <a:pt x="2187072" y="786960"/>
                  <a:pt x="2187072" y="757967"/>
                </a:cubicBezTo>
                <a:cubicBezTo>
                  <a:pt x="2187072" y="728974"/>
                  <a:pt x="2211437" y="705470"/>
                  <a:pt x="2241493" y="705470"/>
                </a:cubicBezTo>
                <a:cubicBezTo>
                  <a:pt x="2271549" y="705470"/>
                  <a:pt x="2295914" y="728974"/>
                  <a:pt x="2295914" y="757967"/>
                </a:cubicBezTo>
                <a:close/>
                <a:moveTo>
                  <a:pt x="2295914" y="578898"/>
                </a:moveTo>
                <a:cubicBezTo>
                  <a:pt x="2295914" y="607891"/>
                  <a:pt x="2271549" y="631395"/>
                  <a:pt x="2241493" y="631395"/>
                </a:cubicBezTo>
                <a:cubicBezTo>
                  <a:pt x="2211437" y="631395"/>
                  <a:pt x="2187072" y="607891"/>
                  <a:pt x="2187072" y="578898"/>
                </a:cubicBezTo>
                <a:cubicBezTo>
                  <a:pt x="2187072" y="549905"/>
                  <a:pt x="2211437" y="526401"/>
                  <a:pt x="2241493" y="526401"/>
                </a:cubicBezTo>
                <a:cubicBezTo>
                  <a:pt x="2271549" y="526401"/>
                  <a:pt x="2295914" y="549905"/>
                  <a:pt x="2295914" y="578898"/>
                </a:cubicBezTo>
                <a:close/>
                <a:moveTo>
                  <a:pt x="2295914" y="403431"/>
                </a:moveTo>
                <a:cubicBezTo>
                  <a:pt x="2295914" y="432424"/>
                  <a:pt x="2271549" y="455928"/>
                  <a:pt x="2241493" y="455928"/>
                </a:cubicBezTo>
                <a:cubicBezTo>
                  <a:pt x="2211437" y="455928"/>
                  <a:pt x="2187072" y="432424"/>
                  <a:pt x="2187072" y="403431"/>
                </a:cubicBezTo>
                <a:cubicBezTo>
                  <a:pt x="2187072" y="374438"/>
                  <a:pt x="2211437" y="350934"/>
                  <a:pt x="2241493" y="350934"/>
                </a:cubicBezTo>
                <a:cubicBezTo>
                  <a:pt x="2271549" y="350934"/>
                  <a:pt x="2295914" y="374438"/>
                  <a:pt x="2295914" y="403431"/>
                </a:cubicBezTo>
                <a:close/>
                <a:moveTo>
                  <a:pt x="2295914" y="227964"/>
                </a:moveTo>
                <a:cubicBezTo>
                  <a:pt x="2295914" y="256957"/>
                  <a:pt x="2271549" y="280461"/>
                  <a:pt x="2241493" y="280461"/>
                </a:cubicBezTo>
                <a:cubicBezTo>
                  <a:pt x="2211437" y="280461"/>
                  <a:pt x="2187072" y="256957"/>
                  <a:pt x="2187072" y="227964"/>
                </a:cubicBezTo>
                <a:cubicBezTo>
                  <a:pt x="2187072" y="198971"/>
                  <a:pt x="2211437" y="175467"/>
                  <a:pt x="2241493" y="175467"/>
                </a:cubicBezTo>
                <a:cubicBezTo>
                  <a:pt x="2271549" y="175467"/>
                  <a:pt x="2295914" y="198971"/>
                  <a:pt x="2295914" y="227964"/>
                </a:cubicBezTo>
                <a:close/>
                <a:moveTo>
                  <a:pt x="2295914" y="52497"/>
                </a:moveTo>
                <a:cubicBezTo>
                  <a:pt x="2295914" y="81490"/>
                  <a:pt x="2271549" y="104994"/>
                  <a:pt x="2241493" y="104994"/>
                </a:cubicBezTo>
                <a:cubicBezTo>
                  <a:pt x="2211437" y="104994"/>
                  <a:pt x="2187072" y="81490"/>
                  <a:pt x="2187072" y="52497"/>
                </a:cubicBezTo>
                <a:cubicBezTo>
                  <a:pt x="2187072" y="23504"/>
                  <a:pt x="2211437" y="0"/>
                  <a:pt x="2241493" y="0"/>
                </a:cubicBezTo>
                <a:cubicBezTo>
                  <a:pt x="2271549" y="0"/>
                  <a:pt x="2295914" y="23504"/>
                  <a:pt x="2295914" y="52497"/>
                </a:cubicBezTo>
                <a:close/>
              </a:path>
            </a:pathLst>
          </a:custGeom>
          <a:gradFill flip="none" rotWithShape="1">
            <a:gsLst>
              <a:gs pos="24000">
                <a:srgbClr val="ECF8F9">
                  <a:alpha val="87000"/>
                </a:srgbClr>
              </a:gs>
              <a:gs pos="0">
                <a:schemeClr val="bg1">
                  <a:alpha val="82000"/>
                </a:schemeClr>
              </a:gs>
              <a:gs pos="50000">
                <a:srgbClr val="C9EDEC"/>
              </a:gs>
              <a:gs pos="80000">
                <a:srgbClr val="A3E2E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967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716354" y="4788367"/>
            <a:ext cx="4132581" cy="2945465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115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24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940929" y="12313219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364080" y="9342030"/>
            <a:ext cx="4474368" cy="817514"/>
          </a:xfrm>
          <a:prstGeom prst="rect">
            <a:avLst/>
          </a:prstGeom>
        </p:spPr>
        <p:txBody>
          <a:bodyPr/>
          <a:lstStyle>
            <a:lvl1pPr marL="0" indent="0" algn="just" rtl="1">
              <a:lnSpc>
                <a:spcPct val="120000"/>
              </a:lnSpc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337913" y="12262819"/>
            <a:ext cx="681677" cy="683970"/>
            <a:chOff x="3698858" y="3069125"/>
            <a:chExt cx="3452267" cy="3555634"/>
          </a:xfrm>
        </p:grpSpPr>
        <p:sp>
          <p:nvSpPr>
            <p:cNvPr id="58" name="Oval 57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59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60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1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62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1089186" y="12262819"/>
            <a:ext cx="681677" cy="683970"/>
            <a:chOff x="13361958" y="9383033"/>
            <a:chExt cx="4205130" cy="4331037"/>
          </a:xfrm>
        </p:grpSpPr>
        <p:sp>
          <p:nvSpPr>
            <p:cNvPr id="50" name="Oval 49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57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701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2" y="-102"/>
            <a:ext cx="13320915" cy="133209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D23C1A-BE80-4BAB-9EFD-3E2A28811B74}"/>
              </a:ext>
            </a:extLst>
          </p:cNvPr>
          <p:cNvSpPr/>
          <p:nvPr userDrawn="1"/>
        </p:nvSpPr>
        <p:spPr>
          <a:xfrm>
            <a:off x="0" y="2611293"/>
            <a:ext cx="8879306" cy="299542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8949"/>
            <a:endParaRPr lang="en-US" sz="1967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 Unicode M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88302" y="3120599"/>
            <a:ext cx="7855113" cy="1927722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 sz="138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2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1940929" y="12313219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337913" y="12262819"/>
            <a:ext cx="681677" cy="683970"/>
            <a:chOff x="3698858" y="3069125"/>
            <a:chExt cx="3452267" cy="3555634"/>
          </a:xfrm>
        </p:grpSpPr>
        <p:sp>
          <p:nvSpPr>
            <p:cNvPr id="27" name="Oval 26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28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29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0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1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32" name="Group 31"/>
          <p:cNvGrpSpPr/>
          <p:nvPr userDrawn="1"/>
        </p:nvGrpSpPr>
        <p:grpSpPr>
          <a:xfrm>
            <a:off x="1089186" y="12262819"/>
            <a:ext cx="681677" cy="683970"/>
            <a:chOff x="13361958" y="9383033"/>
            <a:chExt cx="4205130" cy="4331037"/>
          </a:xfrm>
        </p:grpSpPr>
        <p:sp>
          <p:nvSpPr>
            <p:cNvPr id="33" name="Oval 32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40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sp>
        <p:nvSpPr>
          <p:cNvPr id="4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39392" y="6116021"/>
            <a:ext cx="7318019" cy="5410231"/>
          </a:xfrm>
          <a:prstGeom prst="rect">
            <a:avLst/>
          </a:prstGeom>
        </p:spPr>
        <p:txBody>
          <a:bodyPr/>
          <a:lstStyle>
            <a:lvl1pPr marL="0" indent="0" algn="just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18516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 userDrawn="1"/>
        </p:nvSpPr>
        <p:spPr>
          <a:xfrm>
            <a:off x="0" y="0"/>
            <a:ext cx="13320336" cy="5825963"/>
          </a:xfrm>
          <a:custGeom>
            <a:avLst/>
            <a:gdLst>
              <a:gd name="connsiteX0" fmla="*/ 0 w 13320336"/>
              <a:gd name="connsiteY0" fmla="*/ 0 h 7807988"/>
              <a:gd name="connsiteX1" fmla="*/ 13320336 w 13320336"/>
              <a:gd name="connsiteY1" fmla="*/ 0 h 7807988"/>
              <a:gd name="connsiteX2" fmla="*/ 13320336 w 13320336"/>
              <a:gd name="connsiteY2" fmla="*/ 3911266 h 7807988"/>
              <a:gd name="connsiteX3" fmla="*/ 13320336 w 13320336"/>
              <a:gd name="connsiteY3" fmla="*/ 4013876 h 7807988"/>
              <a:gd name="connsiteX4" fmla="*/ 13301074 w 13320336"/>
              <a:gd name="connsiteY4" fmla="*/ 4247597 h 7807988"/>
              <a:gd name="connsiteX5" fmla="*/ 13286614 w 13320336"/>
              <a:gd name="connsiteY5" fmla="*/ 4304574 h 7807988"/>
              <a:gd name="connsiteX6" fmla="*/ 13285950 w 13320336"/>
              <a:gd name="connsiteY6" fmla="*/ 4309683 h 7807988"/>
              <a:gd name="connsiteX7" fmla="*/ 6660168 w 13320336"/>
              <a:gd name="connsiteY7" fmla="*/ 7807988 h 7807988"/>
              <a:gd name="connsiteX8" fmla="*/ 34386 w 13320336"/>
              <a:gd name="connsiteY8" fmla="*/ 4309683 h 7807988"/>
              <a:gd name="connsiteX9" fmla="*/ 33722 w 13320336"/>
              <a:gd name="connsiteY9" fmla="*/ 4304574 h 7807988"/>
              <a:gd name="connsiteX10" fmla="*/ 19262 w 13320336"/>
              <a:gd name="connsiteY10" fmla="*/ 4247597 h 7807988"/>
              <a:gd name="connsiteX11" fmla="*/ 0 w 13320336"/>
              <a:gd name="connsiteY11" fmla="*/ 4013876 h 7807988"/>
              <a:gd name="connsiteX12" fmla="*/ 0 w 13320336"/>
              <a:gd name="connsiteY12" fmla="*/ 3911266 h 780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320336" h="7807988">
                <a:moveTo>
                  <a:pt x="0" y="0"/>
                </a:moveTo>
                <a:lnTo>
                  <a:pt x="13320336" y="0"/>
                </a:lnTo>
                <a:lnTo>
                  <a:pt x="13320336" y="3911266"/>
                </a:lnTo>
                <a:lnTo>
                  <a:pt x="13320336" y="4013876"/>
                </a:lnTo>
                <a:cubicBezTo>
                  <a:pt x="13320336" y="4093937"/>
                  <a:pt x="13313704" y="4172103"/>
                  <a:pt x="13301074" y="4247597"/>
                </a:cubicBezTo>
                <a:lnTo>
                  <a:pt x="13286614" y="4304574"/>
                </a:lnTo>
                <a:lnTo>
                  <a:pt x="13285950" y="4309683"/>
                </a:lnTo>
                <a:cubicBezTo>
                  <a:pt x="12944883" y="6274629"/>
                  <a:pt x="10108583" y="7807988"/>
                  <a:pt x="6660168" y="7807988"/>
                </a:cubicBezTo>
                <a:cubicBezTo>
                  <a:pt x="3211754" y="7807988"/>
                  <a:pt x="375453" y="6274629"/>
                  <a:pt x="34386" y="4309683"/>
                </a:cubicBezTo>
                <a:lnTo>
                  <a:pt x="33722" y="4304574"/>
                </a:lnTo>
                <a:lnTo>
                  <a:pt x="19262" y="4247597"/>
                </a:lnTo>
                <a:cubicBezTo>
                  <a:pt x="6633" y="4172103"/>
                  <a:pt x="0" y="4093937"/>
                  <a:pt x="0" y="4013876"/>
                </a:cubicBezTo>
                <a:lnTo>
                  <a:pt x="0" y="3911266"/>
                </a:lnTo>
                <a:close/>
              </a:path>
            </a:pathLst>
          </a:custGeom>
          <a:solidFill>
            <a:srgbClr val="3FB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2" name="Rectangle: Rounded Corners 14">
            <a:extLst>
              <a:ext uri="{FF2B5EF4-FFF2-40B4-BE49-F238E27FC236}">
                <a16:creationId xmlns:a16="http://schemas.microsoft.com/office/drawing/2014/main" id="{571B93FB-A515-4EFA-A126-529336A33BE1}"/>
              </a:ext>
            </a:extLst>
          </p:cNvPr>
          <p:cNvSpPr/>
          <p:nvPr userDrawn="1"/>
        </p:nvSpPr>
        <p:spPr>
          <a:xfrm>
            <a:off x="4917605" y="7253534"/>
            <a:ext cx="3485503" cy="1250684"/>
          </a:xfrm>
          <a:prstGeom prst="roundRect">
            <a:avLst>
              <a:gd name="adj" fmla="val 24644"/>
            </a:avLst>
          </a:prstGeom>
          <a:solidFill>
            <a:srgbClr val="A8E3E2"/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: Rounded Corners 14">
            <a:extLst>
              <a:ext uri="{FF2B5EF4-FFF2-40B4-BE49-F238E27FC236}">
                <a16:creationId xmlns:a16="http://schemas.microsoft.com/office/drawing/2014/main" id="{571B93FB-A515-4EFA-A126-529336A33BE1}"/>
              </a:ext>
            </a:extLst>
          </p:cNvPr>
          <p:cNvSpPr/>
          <p:nvPr userDrawn="1"/>
        </p:nvSpPr>
        <p:spPr>
          <a:xfrm>
            <a:off x="761974" y="7253534"/>
            <a:ext cx="3485503" cy="1250684"/>
          </a:xfrm>
          <a:prstGeom prst="roundRect">
            <a:avLst>
              <a:gd name="adj" fmla="val 24644"/>
            </a:avLst>
          </a:prstGeom>
          <a:solidFill>
            <a:srgbClr val="A8E3E2"/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: Rounded Corners 14">
            <a:extLst>
              <a:ext uri="{FF2B5EF4-FFF2-40B4-BE49-F238E27FC236}">
                <a16:creationId xmlns:a16="http://schemas.microsoft.com/office/drawing/2014/main" id="{571B93FB-A515-4EFA-A126-529336A33BE1}"/>
              </a:ext>
            </a:extLst>
          </p:cNvPr>
          <p:cNvSpPr/>
          <p:nvPr userDrawn="1"/>
        </p:nvSpPr>
        <p:spPr>
          <a:xfrm>
            <a:off x="9156944" y="7253534"/>
            <a:ext cx="3485503" cy="1250684"/>
          </a:xfrm>
          <a:prstGeom prst="roundRect">
            <a:avLst>
              <a:gd name="adj" fmla="val 24644"/>
            </a:avLst>
          </a:prstGeom>
          <a:solidFill>
            <a:srgbClr val="A8E3E2"/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146054" y="7575722"/>
            <a:ext cx="3485503" cy="743268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40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925366" y="7575722"/>
            <a:ext cx="3485503" cy="743268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40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728152" y="7575722"/>
            <a:ext cx="3485503" cy="743268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40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5FFE99-4615-496D-BEE7-5A4FDBC8BF9D}"/>
              </a:ext>
            </a:extLst>
          </p:cNvPr>
          <p:cNvSpPr/>
          <p:nvPr userDrawn="1"/>
        </p:nvSpPr>
        <p:spPr>
          <a:xfrm flipH="1">
            <a:off x="55418" y="8749006"/>
            <a:ext cx="3918857" cy="4530578"/>
          </a:xfrm>
          <a:custGeom>
            <a:avLst/>
            <a:gdLst>
              <a:gd name="connsiteX0" fmla="*/ 108842 w 2295914"/>
              <a:gd name="connsiteY0" fmla="*/ 2695308 h 2747805"/>
              <a:gd name="connsiteX1" fmla="*/ 54421 w 2295914"/>
              <a:gd name="connsiteY1" fmla="*/ 2747805 h 2747805"/>
              <a:gd name="connsiteX2" fmla="*/ 0 w 2295914"/>
              <a:gd name="connsiteY2" fmla="*/ 2695308 h 2747805"/>
              <a:gd name="connsiteX3" fmla="*/ 54421 w 2295914"/>
              <a:gd name="connsiteY3" fmla="*/ 2642811 h 2747805"/>
              <a:gd name="connsiteX4" fmla="*/ 108842 w 2295914"/>
              <a:gd name="connsiteY4" fmla="*/ 2695308 h 2747805"/>
              <a:gd name="connsiteX5" fmla="*/ 108842 w 2295914"/>
              <a:gd name="connsiteY5" fmla="*/ 2519841 h 2747805"/>
              <a:gd name="connsiteX6" fmla="*/ 54421 w 2295914"/>
              <a:gd name="connsiteY6" fmla="*/ 2572338 h 2747805"/>
              <a:gd name="connsiteX7" fmla="*/ 0 w 2295914"/>
              <a:gd name="connsiteY7" fmla="*/ 2519841 h 2747805"/>
              <a:gd name="connsiteX8" fmla="*/ 54421 w 2295914"/>
              <a:gd name="connsiteY8" fmla="*/ 2467344 h 2747805"/>
              <a:gd name="connsiteX9" fmla="*/ 108842 w 2295914"/>
              <a:gd name="connsiteY9" fmla="*/ 2519841 h 2747805"/>
              <a:gd name="connsiteX10" fmla="*/ 108842 w 2295914"/>
              <a:gd name="connsiteY10" fmla="*/ 2344374 h 2747805"/>
              <a:gd name="connsiteX11" fmla="*/ 54421 w 2295914"/>
              <a:gd name="connsiteY11" fmla="*/ 2396871 h 2747805"/>
              <a:gd name="connsiteX12" fmla="*/ 0 w 2295914"/>
              <a:gd name="connsiteY12" fmla="*/ 2344374 h 2747805"/>
              <a:gd name="connsiteX13" fmla="*/ 54421 w 2295914"/>
              <a:gd name="connsiteY13" fmla="*/ 2291877 h 2747805"/>
              <a:gd name="connsiteX14" fmla="*/ 108842 w 2295914"/>
              <a:gd name="connsiteY14" fmla="*/ 2344374 h 2747805"/>
              <a:gd name="connsiteX15" fmla="*/ 108842 w 2295914"/>
              <a:gd name="connsiteY15" fmla="*/ 2168907 h 2747805"/>
              <a:gd name="connsiteX16" fmla="*/ 54421 w 2295914"/>
              <a:gd name="connsiteY16" fmla="*/ 2221404 h 2747805"/>
              <a:gd name="connsiteX17" fmla="*/ 0 w 2295914"/>
              <a:gd name="connsiteY17" fmla="*/ 2168907 h 2747805"/>
              <a:gd name="connsiteX18" fmla="*/ 54421 w 2295914"/>
              <a:gd name="connsiteY18" fmla="*/ 2116410 h 2747805"/>
              <a:gd name="connsiteX19" fmla="*/ 108842 w 2295914"/>
              <a:gd name="connsiteY19" fmla="*/ 2168907 h 2747805"/>
              <a:gd name="connsiteX20" fmla="*/ 108842 w 2295914"/>
              <a:gd name="connsiteY20" fmla="*/ 1989838 h 2747805"/>
              <a:gd name="connsiteX21" fmla="*/ 54421 w 2295914"/>
              <a:gd name="connsiteY21" fmla="*/ 2042335 h 2747805"/>
              <a:gd name="connsiteX22" fmla="*/ 0 w 2295914"/>
              <a:gd name="connsiteY22" fmla="*/ 1989838 h 2747805"/>
              <a:gd name="connsiteX23" fmla="*/ 54421 w 2295914"/>
              <a:gd name="connsiteY23" fmla="*/ 1937341 h 2747805"/>
              <a:gd name="connsiteX24" fmla="*/ 108842 w 2295914"/>
              <a:gd name="connsiteY24" fmla="*/ 1989838 h 2747805"/>
              <a:gd name="connsiteX25" fmla="*/ 108842 w 2295914"/>
              <a:gd name="connsiteY25" fmla="*/ 1814371 h 2747805"/>
              <a:gd name="connsiteX26" fmla="*/ 54421 w 2295914"/>
              <a:gd name="connsiteY26" fmla="*/ 1866868 h 2747805"/>
              <a:gd name="connsiteX27" fmla="*/ 0 w 2295914"/>
              <a:gd name="connsiteY27" fmla="*/ 1814371 h 2747805"/>
              <a:gd name="connsiteX28" fmla="*/ 54421 w 2295914"/>
              <a:gd name="connsiteY28" fmla="*/ 1761874 h 2747805"/>
              <a:gd name="connsiteX29" fmla="*/ 108842 w 2295914"/>
              <a:gd name="connsiteY29" fmla="*/ 1814371 h 2747805"/>
              <a:gd name="connsiteX30" fmla="*/ 108842 w 2295914"/>
              <a:gd name="connsiteY30" fmla="*/ 1638904 h 2747805"/>
              <a:gd name="connsiteX31" fmla="*/ 54421 w 2295914"/>
              <a:gd name="connsiteY31" fmla="*/ 1691401 h 2747805"/>
              <a:gd name="connsiteX32" fmla="*/ 0 w 2295914"/>
              <a:gd name="connsiteY32" fmla="*/ 1638904 h 2747805"/>
              <a:gd name="connsiteX33" fmla="*/ 54421 w 2295914"/>
              <a:gd name="connsiteY33" fmla="*/ 1586407 h 2747805"/>
              <a:gd name="connsiteX34" fmla="*/ 108842 w 2295914"/>
              <a:gd name="connsiteY34" fmla="*/ 1638904 h 2747805"/>
              <a:gd name="connsiteX35" fmla="*/ 108842 w 2295914"/>
              <a:gd name="connsiteY35" fmla="*/ 1463437 h 2747805"/>
              <a:gd name="connsiteX36" fmla="*/ 54421 w 2295914"/>
              <a:gd name="connsiteY36" fmla="*/ 1515934 h 2747805"/>
              <a:gd name="connsiteX37" fmla="*/ 0 w 2295914"/>
              <a:gd name="connsiteY37" fmla="*/ 1463437 h 2747805"/>
              <a:gd name="connsiteX38" fmla="*/ 54421 w 2295914"/>
              <a:gd name="connsiteY38" fmla="*/ 1410940 h 2747805"/>
              <a:gd name="connsiteX39" fmla="*/ 108842 w 2295914"/>
              <a:gd name="connsiteY39" fmla="*/ 1463437 h 2747805"/>
              <a:gd name="connsiteX40" fmla="*/ 108842 w 2295914"/>
              <a:gd name="connsiteY40" fmla="*/ 1284368 h 2747805"/>
              <a:gd name="connsiteX41" fmla="*/ 54421 w 2295914"/>
              <a:gd name="connsiteY41" fmla="*/ 1336865 h 2747805"/>
              <a:gd name="connsiteX42" fmla="*/ 0 w 2295914"/>
              <a:gd name="connsiteY42" fmla="*/ 1284368 h 2747805"/>
              <a:gd name="connsiteX43" fmla="*/ 54421 w 2295914"/>
              <a:gd name="connsiteY43" fmla="*/ 1231871 h 2747805"/>
              <a:gd name="connsiteX44" fmla="*/ 108842 w 2295914"/>
              <a:gd name="connsiteY44" fmla="*/ 1284368 h 2747805"/>
              <a:gd name="connsiteX45" fmla="*/ 108842 w 2295914"/>
              <a:gd name="connsiteY45" fmla="*/ 1108901 h 2747805"/>
              <a:gd name="connsiteX46" fmla="*/ 54421 w 2295914"/>
              <a:gd name="connsiteY46" fmla="*/ 1161398 h 2747805"/>
              <a:gd name="connsiteX47" fmla="*/ 0 w 2295914"/>
              <a:gd name="connsiteY47" fmla="*/ 1108901 h 2747805"/>
              <a:gd name="connsiteX48" fmla="*/ 54421 w 2295914"/>
              <a:gd name="connsiteY48" fmla="*/ 1056404 h 2747805"/>
              <a:gd name="connsiteX49" fmla="*/ 108842 w 2295914"/>
              <a:gd name="connsiteY49" fmla="*/ 1108901 h 2747805"/>
              <a:gd name="connsiteX50" fmla="*/ 108842 w 2295914"/>
              <a:gd name="connsiteY50" fmla="*/ 933434 h 2747805"/>
              <a:gd name="connsiteX51" fmla="*/ 54421 w 2295914"/>
              <a:gd name="connsiteY51" fmla="*/ 985931 h 2747805"/>
              <a:gd name="connsiteX52" fmla="*/ 0 w 2295914"/>
              <a:gd name="connsiteY52" fmla="*/ 933434 h 2747805"/>
              <a:gd name="connsiteX53" fmla="*/ 54421 w 2295914"/>
              <a:gd name="connsiteY53" fmla="*/ 880937 h 2747805"/>
              <a:gd name="connsiteX54" fmla="*/ 108842 w 2295914"/>
              <a:gd name="connsiteY54" fmla="*/ 933434 h 2747805"/>
              <a:gd name="connsiteX55" fmla="*/ 108842 w 2295914"/>
              <a:gd name="connsiteY55" fmla="*/ 757967 h 2747805"/>
              <a:gd name="connsiteX56" fmla="*/ 54421 w 2295914"/>
              <a:gd name="connsiteY56" fmla="*/ 810464 h 2747805"/>
              <a:gd name="connsiteX57" fmla="*/ 0 w 2295914"/>
              <a:gd name="connsiteY57" fmla="*/ 757967 h 2747805"/>
              <a:gd name="connsiteX58" fmla="*/ 54421 w 2295914"/>
              <a:gd name="connsiteY58" fmla="*/ 705470 h 2747805"/>
              <a:gd name="connsiteX59" fmla="*/ 108842 w 2295914"/>
              <a:gd name="connsiteY59" fmla="*/ 757967 h 2747805"/>
              <a:gd name="connsiteX60" fmla="*/ 108842 w 2295914"/>
              <a:gd name="connsiteY60" fmla="*/ 578898 h 2747805"/>
              <a:gd name="connsiteX61" fmla="*/ 54421 w 2295914"/>
              <a:gd name="connsiteY61" fmla="*/ 631395 h 2747805"/>
              <a:gd name="connsiteX62" fmla="*/ 0 w 2295914"/>
              <a:gd name="connsiteY62" fmla="*/ 578898 h 2747805"/>
              <a:gd name="connsiteX63" fmla="*/ 54421 w 2295914"/>
              <a:gd name="connsiteY63" fmla="*/ 526401 h 2747805"/>
              <a:gd name="connsiteX64" fmla="*/ 108842 w 2295914"/>
              <a:gd name="connsiteY64" fmla="*/ 578898 h 2747805"/>
              <a:gd name="connsiteX65" fmla="*/ 108842 w 2295914"/>
              <a:gd name="connsiteY65" fmla="*/ 403431 h 2747805"/>
              <a:gd name="connsiteX66" fmla="*/ 54421 w 2295914"/>
              <a:gd name="connsiteY66" fmla="*/ 455928 h 2747805"/>
              <a:gd name="connsiteX67" fmla="*/ 0 w 2295914"/>
              <a:gd name="connsiteY67" fmla="*/ 403431 h 2747805"/>
              <a:gd name="connsiteX68" fmla="*/ 54421 w 2295914"/>
              <a:gd name="connsiteY68" fmla="*/ 350934 h 2747805"/>
              <a:gd name="connsiteX69" fmla="*/ 108842 w 2295914"/>
              <a:gd name="connsiteY69" fmla="*/ 403431 h 2747805"/>
              <a:gd name="connsiteX70" fmla="*/ 108842 w 2295914"/>
              <a:gd name="connsiteY70" fmla="*/ 227964 h 2747805"/>
              <a:gd name="connsiteX71" fmla="*/ 54421 w 2295914"/>
              <a:gd name="connsiteY71" fmla="*/ 280461 h 2747805"/>
              <a:gd name="connsiteX72" fmla="*/ 0 w 2295914"/>
              <a:gd name="connsiteY72" fmla="*/ 227964 h 2747805"/>
              <a:gd name="connsiteX73" fmla="*/ 54421 w 2295914"/>
              <a:gd name="connsiteY73" fmla="*/ 175467 h 2747805"/>
              <a:gd name="connsiteX74" fmla="*/ 108842 w 2295914"/>
              <a:gd name="connsiteY74" fmla="*/ 227964 h 2747805"/>
              <a:gd name="connsiteX75" fmla="*/ 108842 w 2295914"/>
              <a:gd name="connsiteY75" fmla="*/ 52497 h 2747805"/>
              <a:gd name="connsiteX76" fmla="*/ 54421 w 2295914"/>
              <a:gd name="connsiteY76" fmla="*/ 104994 h 2747805"/>
              <a:gd name="connsiteX77" fmla="*/ 0 w 2295914"/>
              <a:gd name="connsiteY77" fmla="*/ 52497 h 2747805"/>
              <a:gd name="connsiteX78" fmla="*/ 54421 w 2295914"/>
              <a:gd name="connsiteY78" fmla="*/ 0 h 2747805"/>
              <a:gd name="connsiteX79" fmla="*/ 108842 w 2295914"/>
              <a:gd name="connsiteY79" fmla="*/ 52497 h 2747805"/>
              <a:gd name="connsiteX80" fmla="*/ 305692 w 2295914"/>
              <a:gd name="connsiteY80" fmla="*/ 2695308 h 2747805"/>
              <a:gd name="connsiteX81" fmla="*/ 251271 w 2295914"/>
              <a:gd name="connsiteY81" fmla="*/ 2747805 h 2747805"/>
              <a:gd name="connsiteX82" fmla="*/ 196850 w 2295914"/>
              <a:gd name="connsiteY82" fmla="*/ 2695308 h 2747805"/>
              <a:gd name="connsiteX83" fmla="*/ 251271 w 2295914"/>
              <a:gd name="connsiteY83" fmla="*/ 2642811 h 2747805"/>
              <a:gd name="connsiteX84" fmla="*/ 305692 w 2295914"/>
              <a:gd name="connsiteY84" fmla="*/ 2695308 h 2747805"/>
              <a:gd name="connsiteX85" fmla="*/ 305692 w 2295914"/>
              <a:gd name="connsiteY85" fmla="*/ 2519841 h 2747805"/>
              <a:gd name="connsiteX86" fmla="*/ 251271 w 2295914"/>
              <a:gd name="connsiteY86" fmla="*/ 2572338 h 2747805"/>
              <a:gd name="connsiteX87" fmla="*/ 196850 w 2295914"/>
              <a:gd name="connsiteY87" fmla="*/ 2519841 h 2747805"/>
              <a:gd name="connsiteX88" fmla="*/ 251271 w 2295914"/>
              <a:gd name="connsiteY88" fmla="*/ 2467344 h 2747805"/>
              <a:gd name="connsiteX89" fmla="*/ 305692 w 2295914"/>
              <a:gd name="connsiteY89" fmla="*/ 2519841 h 2747805"/>
              <a:gd name="connsiteX90" fmla="*/ 305692 w 2295914"/>
              <a:gd name="connsiteY90" fmla="*/ 2344374 h 2747805"/>
              <a:gd name="connsiteX91" fmla="*/ 251271 w 2295914"/>
              <a:gd name="connsiteY91" fmla="*/ 2396871 h 2747805"/>
              <a:gd name="connsiteX92" fmla="*/ 196850 w 2295914"/>
              <a:gd name="connsiteY92" fmla="*/ 2344374 h 2747805"/>
              <a:gd name="connsiteX93" fmla="*/ 251271 w 2295914"/>
              <a:gd name="connsiteY93" fmla="*/ 2291877 h 2747805"/>
              <a:gd name="connsiteX94" fmla="*/ 305692 w 2295914"/>
              <a:gd name="connsiteY94" fmla="*/ 2344374 h 2747805"/>
              <a:gd name="connsiteX95" fmla="*/ 305692 w 2295914"/>
              <a:gd name="connsiteY95" fmla="*/ 2168907 h 2747805"/>
              <a:gd name="connsiteX96" fmla="*/ 251271 w 2295914"/>
              <a:gd name="connsiteY96" fmla="*/ 2221404 h 2747805"/>
              <a:gd name="connsiteX97" fmla="*/ 196850 w 2295914"/>
              <a:gd name="connsiteY97" fmla="*/ 2168907 h 2747805"/>
              <a:gd name="connsiteX98" fmla="*/ 251271 w 2295914"/>
              <a:gd name="connsiteY98" fmla="*/ 2116410 h 2747805"/>
              <a:gd name="connsiteX99" fmla="*/ 305692 w 2295914"/>
              <a:gd name="connsiteY99" fmla="*/ 2168907 h 2747805"/>
              <a:gd name="connsiteX100" fmla="*/ 305692 w 2295914"/>
              <a:gd name="connsiteY100" fmla="*/ 1989838 h 2747805"/>
              <a:gd name="connsiteX101" fmla="*/ 251271 w 2295914"/>
              <a:gd name="connsiteY101" fmla="*/ 2042335 h 2747805"/>
              <a:gd name="connsiteX102" fmla="*/ 196850 w 2295914"/>
              <a:gd name="connsiteY102" fmla="*/ 1989838 h 2747805"/>
              <a:gd name="connsiteX103" fmla="*/ 251271 w 2295914"/>
              <a:gd name="connsiteY103" fmla="*/ 1937341 h 2747805"/>
              <a:gd name="connsiteX104" fmla="*/ 305692 w 2295914"/>
              <a:gd name="connsiteY104" fmla="*/ 1989838 h 2747805"/>
              <a:gd name="connsiteX105" fmla="*/ 305692 w 2295914"/>
              <a:gd name="connsiteY105" fmla="*/ 1814371 h 2747805"/>
              <a:gd name="connsiteX106" fmla="*/ 251271 w 2295914"/>
              <a:gd name="connsiteY106" fmla="*/ 1866868 h 2747805"/>
              <a:gd name="connsiteX107" fmla="*/ 196850 w 2295914"/>
              <a:gd name="connsiteY107" fmla="*/ 1814371 h 2747805"/>
              <a:gd name="connsiteX108" fmla="*/ 251271 w 2295914"/>
              <a:gd name="connsiteY108" fmla="*/ 1761874 h 2747805"/>
              <a:gd name="connsiteX109" fmla="*/ 305692 w 2295914"/>
              <a:gd name="connsiteY109" fmla="*/ 1814371 h 2747805"/>
              <a:gd name="connsiteX110" fmla="*/ 305692 w 2295914"/>
              <a:gd name="connsiteY110" fmla="*/ 1638904 h 2747805"/>
              <a:gd name="connsiteX111" fmla="*/ 251271 w 2295914"/>
              <a:gd name="connsiteY111" fmla="*/ 1691401 h 2747805"/>
              <a:gd name="connsiteX112" fmla="*/ 196850 w 2295914"/>
              <a:gd name="connsiteY112" fmla="*/ 1638904 h 2747805"/>
              <a:gd name="connsiteX113" fmla="*/ 251271 w 2295914"/>
              <a:gd name="connsiteY113" fmla="*/ 1586407 h 2747805"/>
              <a:gd name="connsiteX114" fmla="*/ 305692 w 2295914"/>
              <a:gd name="connsiteY114" fmla="*/ 1638904 h 2747805"/>
              <a:gd name="connsiteX115" fmla="*/ 305692 w 2295914"/>
              <a:gd name="connsiteY115" fmla="*/ 1463437 h 2747805"/>
              <a:gd name="connsiteX116" fmla="*/ 251271 w 2295914"/>
              <a:gd name="connsiteY116" fmla="*/ 1515934 h 2747805"/>
              <a:gd name="connsiteX117" fmla="*/ 196850 w 2295914"/>
              <a:gd name="connsiteY117" fmla="*/ 1463437 h 2747805"/>
              <a:gd name="connsiteX118" fmla="*/ 251271 w 2295914"/>
              <a:gd name="connsiteY118" fmla="*/ 1410940 h 2747805"/>
              <a:gd name="connsiteX119" fmla="*/ 305692 w 2295914"/>
              <a:gd name="connsiteY119" fmla="*/ 1463437 h 2747805"/>
              <a:gd name="connsiteX120" fmla="*/ 305692 w 2295914"/>
              <a:gd name="connsiteY120" fmla="*/ 1284368 h 2747805"/>
              <a:gd name="connsiteX121" fmla="*/ 251271 w 2295914"/>
              <a:gd name="connsiteY121" fmla="*/ 1336865 h 2747805"/>
              <a:gd name="connsiteX122" fmla="*/ 196850 w 2295914"/>
              <a:gd name="connsiteY122" fmla="*/ 1284368 h 2747805"/>
              <a:gd name="connsiteX123" fmla="*/ 251271 w 2295914"/>
              <a:gd name="connsiteY123" fmla="*/ 1231871 h 2747805"/>
              <a:gd name="connsiteX124" fmla="*/ 305692 w 2295914"/>
              <a:gd name="connsiteY124" fmla="*/ 1284368 h 2747805"/>
              <a:gd name="connsiteX125" fmla="*/ 305692 w 2295914"/>
              <a:gd name="connsiteY125" fmla="*/ 1108901 h 2747805"/>
              <a:gd name="connsiteX126" fmla="*/ 251271 w 2295914"/>
              <a:gd name="connsiteY126" fmla="*/ 1161398 h 2747805"/>
              <a:gd name="connsiteX127" fmla="*/ 196850 w 2295914"/>
              <a:gd name="connsiteY127" fmla="*/ 1108901 h 2747805"/>
              <a:gd name="connsiteX128" fmla="*/ 251271 w 2295914"/>
              <a:gd name="connsiteY128" fmla="*/ 1056404 h 2747805"/>
              <a:gd name="connsiteX129" fmla="*/ 305692 w 2295914"/>
              <a:gd name="connsiteY129" fmla="*/ 1108901 h 2747805"/>
              <a:gd name="connsiteX130" fmla="*/ 305692 w 2295914"/>
              <a:gd name="connsiteY130" fmla="*/ 933434 h 2747805"/>
              <a:gd name="connsiteX131" fmla="*/ 251271 w 2295914"/>
              <a:gd name="connsiteY131" fmla="*/ 985931 h 2747805"/>
              <a:gd name="connsiteX132" fmla="*/ 196850 w 2295914"/>
              <a:gd name="connsiteY132" fmla="*/ 933434 h 2747805"/>
              <a:gd name="connsiteX133" fmla="*/ 251271 w 2295914"/>
              <a:gd name="connsiteY133" fmla="*/ 880937 h 2747805"/>
              <a:gd name="connsiteX134" fmla="*/ 305692 w 2295914"/>
              <a:gd name="connsiteY134" fmla="*/ 933434 h 2747805"/>
              <a:gd name="connsiteX135" fmla="*/ 305692 w 2295914"/>
              <a:gd name="connsiteY135" fmla="*/ 757967 h 2747805"/>
              <a:gd name="connsiteX136" fmla="*/ 251271 w 2295914"/>
              <a:gd name="connsiteY136" fmla="*/ 810464 h 2747805"/>
              <a:gd name="connsiteX137" fmla="*/ 196850 w 2295914"/>
              <a:gd name="connsiteY137" fmla="*/ 757967 h 2747805"/>
              <a:gd name="connsiteX138" fmla="*/ 251271 w 2295914"/>
              <a:gd name="connsiteY138" fmla="*/ 705470 h 2747805"/>
              <a:gd name="connsiteX139" fmla="*/ 305692 w 2295914"/>
              <a:gd name="connsiteY139" fmla="*/ 757967 h 2747805"/>
              <a:gd name="connsiteX140" fmla="*/ 305692 w 2295914"/>
              <a:gd name="connsiteY140" fmla="*/ 578898 h 2747805"/>
              <a:gd name="connsiteX141" fmla="*/ 251271 w 2295914"/>
              <a:gd name="connsiteY141" fmla="*/ 631395 h 2747805"/>
              <a:gd name="connsiteX142" fmla="*/ 196850 w 2295914"/>
              <a:gd name="connsiteY142" fmla="*/ 578898 h 2747805"/>
              <a:gd name="connsiteX143" fmla="*/ 251271 w 2295914"/>
              <a:gd name="connsiteY143" fmla="*/ 526401 h 2747805"/>
              <a:gd name="connsiteX144" fmla="*/ 305692 w 2295914"/>
              <a:gd name="connsiteY144" fmla="*/ 578898 h 2747805"/>
              <a:gd name="connsiteX145" fmla="*/ 305692 w 2295914"/>
              <a:gd name="connsiteY145" fmla="*/ 403431 h 2747805"/>
              <a:gd name="connsiteX146" fmla="*/ 251271 w 2295914"/>
              <a:gd name="connsiteY146" fmla="*/ 455928 h 2747805"/>
              <a:gd name="connsiteX147" fmla="*/ 196850 w 2295914"/>
              <a:gd name="connsiteY147" fmla="*/ 403431 h 2747805"/>
              <a:gd name="connsiteX148" fmla="*/ 251271 w 2295914"/>
              <a:gd name="connsiteY148" fmla="*/ 350934 h 2747805"/>
              <a:gd name="connsiteX149" fmla="*/ 305692 w 2295914"/>
              <a:gd name="connsiteY149" fmla="*/ 403431 h 2747805"/>
              <a:gd name="connsiteX150" fmla="*/ 305692 w 2295914"/>
              <a:gd name="connsiteY150" fmla="*/ 227964 h 2747805"/>
              <a:gd name="connsiteX151" fmla="*/ 251271 w 2295914"/>
              <a:gd name="connsiteY151" fmla="*/ 280461 h 2747805"/>
              <a:gd name="connsiteX152" fmla="*/ 196850 w 2295914"/>
              <a:gd name="connsiteY152" fmla="*/ 227964 h 2747805"/>
              <a:gd name="connsiteX153" fmla="*/ 251271 w 2295914"/>
              <a:gd name="connsiteY153" fmla="*/ 175467 h 2747805"/>
              <a:gd name="connsiteX154" fmla="*/ 305692 w 2295914"/>
              <a:gd name="connsiteY154" fmla="*/ 227964 h 2747805"/>
              <a:gd name="connsiteX155" fmla="*/ 305692 w 2295914"/>
              <a:gd name="connsiteY155" fmla="*/ 52497 h 2747805"/>
              <a:gd name="connsiteX156" fmla="*/ 251271 w 2295914"/>
              <a:gd name="connsiteY156" fmla="*/ 104994 h 2747805"/>
              <a:gd name="connsiteX157" fmla="*/ 196850 w 2295914"/>
              <a:gd name="connsiteY157" fmla="*/ 52497 h 2747805"/>
              <a:gd name="connsiteX158" fmla="*/ 251271 w 2295914"/>
              <a:gd name="connsiteY158" fmla="*/ 0 h 2747805"/>
              <a:gd name="connsiteX159" fmla="*/ 305692 w 2295914"/>
              <a:gd name="connsiteY159" fmla="*/ 52497 h 2747805"/>
              <a:gd name="connsiteX160" fmla="*/ 502542 w 2295914"/>
              <a:gd name="connsiteY160" fmla="*/ 2695308 h 2747805"/>
              <a:gd name="connsiteX161" fmla="*/ 448121 w 2295914"/>
              <a:gd name="connsiteY161" fmla="*/ 2747805 h 2747805"/>
              <a:gd name="connsiteX162" fmla="*/ 393700 w 2295914"/>
              <a:gd name="connsiteY162" fmla="*/ 2695308 h 2747805"/>
              <a:gd name="connsiteX163" fmla="*/ 448121 w 2295914"/>
              <a:gd name="connsiteY163" fmla="*/ 2642811 h 2747805"/>
              <a:gd name="connsiteX164" fmla="*/ 502542 w 2295914"/>
              <a:gd name="connsiteY164" fmla="*/ 2695308 h 2747805"/>
              <a:gd name="connsiteX165" fmla="*/ 502542 w 2295914"/>
              <a:gd name="connsiteY165" fmla="*/ 2519841 h 2747805"/>
              <a:gd name="connsiteX166" fmla="*/ 448121 w 2295914"/>
              <a:gd name="connsiteY166" fmla="*/ 2572338 h 2747805"/>
              <a:gd name="connsiteX167" fmla="*/ 393700 w 2295914"/>
              <a:gd name="connsiteY167" fmla="*/ 2519841 h 2747805"/>
              <a:gd name="connsiteX168" fmla="*/ 448121 w 2295914"/>
              <a:gd name="connsiteY168" fmla="*/ 2467344 h 2747805"/>
              <a:gd name="connsiteX169" fmla="*/ 502542 w 2295914"/>
              <a:gd name="connsiteY169" fmla="*/ 2519841 h 2747805"/>
              <a:gd name="connsiteX170" fmla="*/ 502542 w 2295914"/>
              <a:gd name="connsiteY170" fmla="*/ 2344374 h 2747805"/>
              <a:gd name="connsiteX171" fmla="*/ 448121 w 2295914"/>
              <a:gd name="connsiteY171" fmla="*/ 2396871 h 2747805"/>
              <a:gd name="connsiteX172" fmla="*/ 393700 w 2295914"/>
              <a:gd name="connsiteY172" fmla="*/ 2344374 h 2747805"/>
              <a:gd name="connsiteX173" fmla="*/ 448121 w 2295914"/>
              <a:gd name="connsiteY173" fmla="*/ 2291877 h 2747805"/>
              <a:gd name="connsiteX174" fmla="*/ 502542 w 2295914"/>
              <a:gd name="connsiteY174" fmla="*/ 2344374 h 2747805"/>
              <a:gd name="connsiteX175" fmla="*/ 502542 w 2295914"/>
              <a:gd name="connsiteY175" fmla="*/ 2168907 h 2747805"/>
              <a:gd name="connsiteX176" fmla="*/ 448121 w 2295914"/>
              <a:gd name="connsiteY176" fmla="*/ 2221404 h 2747805"/>
              <a:gd name="connsiteX177" fmla="*/ 393700 w 2295914"/>
              <a:gd name="connsiteY177" fmla="*/ 2168907 h 2747805"/>
              <a:gd name="connsiteX178" fmla="*/ 448121 w 2295914"/>
              <a:gd name="connsiteY178" fmla="*/ 2116410 h 2747805"/>
              <a:gd name="connsiteX179" fmla="*/ 502542 w 2295914"/>
              <a:gd name="connsiteY179" fmla="*/ 2168907 h 2747805"/>
              <a:gd name="connsiteX180" fmla="*/ 502542 w 2295914"/>
              <a:gd name="connsiteY180" fmla="*/ 1989838 h 2747805"/>
              <a:gd name="connsiteX181" fmla="*/ 448121 w 2295914"/>
              <a:gd name="connsiteY181" fmla="*/ 2042335 h 2747805"/>
              <a:gd name="connsiteX182" fmla="*/ 393700 w 2295914"/>
              <a:gd name="connsiteY182" fmla="*/ 1989838 h 2747805"/>
              <a:gd name="connsiteX183" fmla="*/ 448121 w 2295914"/>
              <a:gd name="connsiteY183" fmla="*/ 1937341 h 2747805"/>
              <a:gd name="connsiteX184" fmla="*/ 502542 w 2295914"/>
              <a:gd name="connsiteY184" fmla="*/ 1989838 h 2747805"/>
              <a:gd name="connsiteX185" fmla="*/ 502542 w 2295914"/>
              <a:gd name="connsiteY185" fmla="*/ 1814371 h 2747805"/>
              <a:gd name="connsiteX186" fmla="*/ 448121 w 2295914"/>
              <a:gd name="connsiteY186" fmla="*/ 1866868 h 2747805"/>
              <a:gd name="connsiteX187" fmla="*/ 393700 w 2295914"/>
              <a:gd name="connsiteY187" fmla="*/ 1814371 h 2747805"/>
              <a:gd name="connsiteX188" fmla="*/ 448121 w 2295914"/>
              <a:gd name="connsiteY188" fmla="*/ 1761874 h 2747805"/>
              <a:gd name="connsiteX189" fmla="*/ 502542 w 2295914"/>
              <a:gd name="connsiteY189" fmla="*/ 1814371 h 2747805"/>
              <a:gd name="connsiteX190" fmla="*/ 502542 w 2295914"/>
              <a:gd name="connsiteY190" fmla="*/ 1638904 h 2747805"/>
              <a:gd name="connsiteX191" fmla="*/ 448121 w 2295914"/>
              <a:gd name="connsiteY191" fmla="*/ 1691401 h 2747805"/>
              <a:gd name="connsiteX192" fmla="*/ 393700 w 2295914"/>
              <a:gd name="connsiteY192" fmla="*/ 1638904 h 2747805"/>
              <a:gd name="connsiteX193" fmla="*/ 448121 w 2295914"/>
              <a:gd name="connsiteY193" fmla="*/ 1586407 h 2747805"/>
              <a:gd name="connsiteX194" fmla="*/ 502542 w 2295914"/>
              <a:gd name="connsiteY194" fmla="*/ 1638904 h 2747805"/>
              <a:gd name="connsiteX195" fmla="*/ 502542 w 2295914"/>
              <a:gd name="connsiteY195" fmla="*/ 1463437 h 2747805"/>
              <a:gd name="connsiteX196" fmla="*/ 448121 w 2295914"/>
              <a:gd name="connsiteY196" fmla="*/ 1515934 h 2747805"/>
              <a:gd name="connsiteX197" fmla="*/ 393700 w 2295914"/>
              <a:gd name="connsiteY197" fmla="*/ 1463437 h 2747805"/>
              <a:gd name="connsiteX198" fmla="*/ 448121 w 2295914"/>
              <a:gd name="connsiteY198" fmla="*/ 1410940 h 2747805"/>
              <a:gd name="connsiteX199" fmla="*/ 502542 w 2295914"/>
              <a:gd name="connsiteY199" fmla="*/ 1463437 h 2747805"/>
              <a:gd name="connsiteX200" fmla="*/ 502542 w 2295914"/>
              <a:gd name="connsiteY200" fmla="*/ 1284368 h 2747805"/>
              <a:gd name="connsiteX201" fmla="*/ 448121 w 2295914"/>
              <a:gd name="connsiteY201" fmla="*/ 1336865 h 2747805"/>
              <a:gd name="connsiteX202" fmla="*/ 393700 w 2295914"/>
              <a:gd name="connsiteY202" fmla="*/ 1284368 h 2747805"/>
              <a:gd name="connsiteX203" fmla="*/ 448121 w 2295914"/>
              <a:gd name="connsiteY203" fmla="*/ 1231871 h 2747805"/>
              <a:gd name="connsiteX204" fmla="*/ 502542 w 2295914"/>
              <a:gd name="connsiteY204" fmla="*/ 1284368 h 2747805"/>
              <a:gd name="connsiteX205" fmla="*/ 502542 w 2295914"/>
              <a:gd name="connsiteY205" fmla="*/ 1108901 h 2747805"/>
              <a:gd name="connsiteX206" fmla="*/ 448121 w 2295914"/>
              <a:gd name="connsiteY206" fmla="*/ 1161398 h 2747805"/>
              <a:gd name="connsiteX207" fmla="*/ 393700 w 2295914"/>
              <a:gd name="connsiteY207" fmla="*/ 1108901 h 2747805"/>
              <a:gd name="connsiteX208" fmla="*/ 448121 w 2295914"/>
              <a:gd name="connsiteY208" fmla="*/ 1056404 h 2747805"/>
              <a:gd name="connsiteX209" fmla="*/ 502542 w 2295914"/>
              <a:gd name="connsiteY209" fmla="*/ 1108901 h 2747805"/>
              <a:gd name="connsiteX210" fmla="*/ 502542 w 2295914"/>
              <a:gd name="connsiteY210" fmla="*/ 933434 h 2747805"/>
              <a:gd name="connsiteX211" fmla="*/ 448121 w 2295914"/>
              <a:gd name="connsiteY211" fmla="*/ 985931 h 2747805"/>
              <a:gd name="connsiteX212" fmla="*/ 393700 w 2295914"/>
              <a:gd name="connsiteY212" fmla="*/ 933434 h 2747805"/>
              <a:gd name="connsiteX213" fmla="*/ 448121 w 2295914"/>
              <a:gd name="connsiteY213" fmla="*/ 880937 h 2747805"/>
              <a:gd name="connsiteX214" fmla="*/ 502542 w 2295914"/>
              <a:gd name="connsiteY214" fmla="*/ 933434 h 2747805"/>
              <a:gd name="connsiteX215" fmla="*/ 502542 w 2295914"/>
              <a:gd name="connsiteY215" fmla="*/ 757967 h 2747805"/>
              <a:gd name="connsiteX216" fmla="*/ 448121 w 2295914"/>
              <a:gd name="connsiteY216" fmla="*/ 810464 h 2747805"/>
              <a:gd name="connsiteX217" fmla="*/ 393700 w 2295914"/>
              <a:gd name="connsiteY217" fmla="*/ 757967 h 2747805"/>
              <a:gd name="connsiteX218" fmla="*/ 448121 w 2295914"/>
              <a:gd name="connsiteY218" fmla="*/ 705470 h 2747805"/>
              <a:gd name="connsiteX219" fmla="*/ 502542 w 2295914"/>
              <a:gd name="connsiteY219" fmla="*/ 757967 h 2747805"/>
              <a:gd name="connsiteX220" fmla="*/ 502542 w 2295914"/>
              <a:gd name="connsiteY220" fmla="*/ 578898 h 2747805"/>
              <a:gd name="connsiteX221" fmla="*/ 448121 w 2295914"/>
              <a:gd name="connsiteY221" fmla="*/ 631395 h 2747805"/>
              <a:gd name="connsiteX222" fmla="*/ 393700 w 2295914"/>
              <a:gd name="connsiteY222" fmla="*/ 578898 h 2747805"/>
              <a:gd name="connsiteX223" fmla="*/ 448121 w 2295914"/>
              <a:gd name="connsiteY223" fmla="*/ 526401 h 2747805"/>
              <a:gd name="connsiteX224" fmla="*/ 502542 w 2295914"/>
              <a:gd name="connsiteY224" fmla="*/ 578898 h 2747805"/>
              <a:gd name="connsiteX225" fmla="*/ 502542 w 2295914"/>
              <a:gd name="connsiteY225" fmla="*/ 403431 h 2747805"/>
              <a:gd name="connsiteX226" fmla="*/ 448121 w 2295914"/>
              <a:gd name="connsiteY226" fmla="*/ 455928 h 2747805"/>
              <a:gd name="connsiteX227" fmla="*/ 393700 w 2295914"/>
              <a:gd name="connsiteY227" fmla="*/ 403431 h 2747805"/>
              <a:gd name="connsiteX228" fmla="*/ 448121 w 2295914"/>
              <a:gd name="connsiteY228" fmla="*/ 350934 h 2747805"/>
              <a:gd name="connsiteX229" fmla="*/ 502542 w 2295914"/>
              <a:gd name="connsiteY229" fmla="*/ 403431 h 2747805"/>
              <a:gd name="connsiteX230" fmla="*/ 502542 w 2295914"/>
              <a:gd name="connsiteY230" fmla="*/ 227964 h 2747805"/>
              <a:gd name="connsiteX231" fmla="*/ 448121 w 2295914"/>
              <a:gd name="connsiteY231" fmla="*/ 280461 h 2747805"/>
              <a:gd name="connsiteX232" fmla="*/ 393700 w 2295914"/>
              <a:gd name="connsiteY232" fmla="*/ 227964 h 2747805"/>
              <a:gd name="connsiteX233" fmla="*/ 448121 w 2295914"/>
              <a:gd name="connsiteY233" fmla="*/ 175467 h 2747805"/>
              <a:gd name="connsiteX234" fmla="*/ 502542 w 2295914"/>
              <a:gd name="connsiteY234" fmla="*/ 227964 h 2747805"/>
              <a:gd name="connsiteX235" fmla="*/ 502542 w 2295914"/>
              <a:gd name="connsiteY235" fmla="*/ 52497 h 2747805"/>
              <a:gd name="connsiteX236" fmla="*/ 448121 w 2295914"/>
              <a:gd name="connsiteY236" fmla="*/ 104994 h 2747805"/>
              <a:gd name="connsiteX237" fmla="*/ 393700 w 2295914"/>
              <a:gd name="connsiteY237" fmla="*/ 52497 h 2747805"/>
              <a:gd name="connsiteX238" fmla="*/ 448121 w 2295914"/>
              <a:gd name="connsiteY238" fmla="*/ 0 h 2747805"/>
              <a:gd name="connsiteX239" fmla="*/ 502542 w 2295914"/>
              <a:gd name="connsiteY239" fmla="*/ 52497 h 2747805"/>
              <a:gd name="connsiteX240" fmla="*/ 710253 w 2295914"/>
              <a:gd name="connsiteY240" fmla="*/ 2695308 h 2747805"/>
              <a:gd name="connsiteX241" fmla="*/ 655832 w 2295914"/>
              <a:gd name="connsiteY241" fmla="*/ 2747805 h 2747805"/>
              <a:gd name="connsiteX242" fmla="*/ 601411 w 2295914"/>
              <a:gd name="connsiteY242" fmla="*/ 2695308 h 2747805"/>
              <a:gd name="connsiteX243" fmla="*/ 655832 w 2295914"/>
              <a:gd name="connsiteY243" fmla="*/ 2642811 h 2747805"/>
              <a:gd name="connsiteX244" fmla="*/ 710253 w 2295914"/>
              <a:gd name="connsiteY244" fmla="*/ 2695308 h 2747805"/>
              <a:gd name="connsiteX245" fmla="*/ 710253 w 2295914"/>
              <a:gd name="connsiteY245" fmla="*/ 2519841 h 2747805"/>
              <a:gd name="connsiteX246" fmla="*/ 655832 w 2295914"/>
              <a:gd name="connsiteY246" fmla="*/ 2572338 h 2747805"/>
              <a:gd name="connsiteX247" fmla="*/ 601411 w 2295914"/>
              <a:gd name="connsiteY247" fmla="*/ 2519841 h 2747805"/>
              <a:gd name="connsiteX248" fmla="*/ 655832 w 2295914"/>
              <a:gd name="connsiteY248" fmla="*/ 2467344 h 2747805"/>
              <a:gd name="connsiteX249" fmla="*/ 710253 w 2295914"/>
              <a:gd name="connsiteY249" fmla="*/ 2519841 h 2747805"/>
              <a:gd name="connsiteX250" fmla="*/ 710253 w 2295914"/>
              <a:gd name="connsiteY250" fmla="*/ 2344374 h 2747805"/>
              <a:gd name="connsiteX251" fmla="*/ 655832 w 2295914"/>
              <a:gd name="connsiteY251" fmla="*/ 2396871 h 2747805"/>
              <a:gd name="connsiteX252" fmla="*/ 601411 w 2295914"/>
              <a:gd name="connsiteY252" fmla="*/ 2344374 h 2747805"/>
              <a:gd name="connsiteX253" fmla="*/ 655832 w 2295914"/>
              <a:gd name="connsiteY253" fmla="*/ 2291877 h 2747805"/>
              <a:gd name="connsiteX254" fmla="*/ 710253 w 2295914"/>
              <a:gd name="connsiteY254" fmla="*/ 2344374 h 2747805"/>
              <a:gd name="connsiteX255" fmla="*/ 710253 w 2295914"/>
              <a:gd name="connsiteY255" fmla="*/ 2168907 h 2747805"/>
              <a:gd name="connsiteX256" fmla="*/ 655832 w 2295914"/>
              <a:gd name="connsiteY256" fmla="*/ 2221404 h 2747805"/>
              <a:gd name="connsiteX257" fmla="*/ 601411 w 2295914"/>
              <a:gd name="connsiteY257" fmla="*/ 2168907 h 2747805"/>
              <a:gd name="connsiteX258" fmla="*/ 655832 w 2295914"/>
              <a:gd name="connsiteY258" fmla="*/ 2116410 h 2747805"/>
              <a:gd name="connsiteX259" fmla="*/ 710253 w 2295914"/>
              <a:gd name="connsiteY259" fmla="*/ 2168907 h 2747805"/>
              <a:gd name="connsiteX260" fmla="*/ 710253 w 2295914"/>
              <a:gd name="connsiteY260" fmla="*/ 1989838 h 2747805"/>
              <a:gd name="connsiteX261" fmla="*/ 655832 w 2295914"/>
              <a:gd name="connsiteY261" fmla="*/ 2042335 h 2747805"/>
              <a:gd name="connsiteX262" fmla="*/ 601411 w 2295914"/>
              <a:gd name="connsiteY262" fmla="*/ 1989838 h 2747805"/>
              <a:gd name="connsiteX263" fmla="*/ 655832 w 2295914"/>
              <a:gd name="connsiteY263" fmla="*/ 1937341 h 2747805"/>
              <a:gd name="connsiteX264" fmla="*/ 710253 w 2295914"/>
              <a:gd name="connsiteY264" fmla="*/ 1989838 h 2747805"/>
              <a:gd name="connsiteX265" fmla="*/ 710253 w 2295914"/>
              <a:gd name="connsiteY265" fmla="*/ 1814371 h 2747805"/>
              <a:gd name="connsiteX266" fmla="*/ 655832 w 2295914"/>
              <a:gd name="connsiteY266" fmla="*/ 1866868 h 2747805"/>
              <a:gd name="connsiteX267" fmla="*/ 601411 w 2295914"/>
              <a:gd name="connsiteY267" fmla="*/ 1814371 h 2747805"/>
              <a:gd name="connsiteX268" fmla="*/ 655832 w 2295914"/>
              <a:gd name="connsiteY268" fmla="*/ 1761874 h 2747805"/>
              <a:gd name="connsiteX269" fmla="*/ 710253 w 2295914"/>
              <a:gd name="connsiteY269" fmla="*/ 1814371 h 2747805"/>
              <a:gd name="connsiteX270" fmla="*/ 710253 w 2295914"/>
              <a:gd name="connsiteY270" fmla="*/ 1638904 h 2747805"/>
              <a:gd name="connsiteX271" fmla="*/ 655832 w 2295914"/>
              <a:gd name="connsiteY271" fmla="*/ 1691401 h 2747805"/>
              <a:gd name="connsiteX272" fmla="*/ 601411 w 2295914"/>
              <a:gd name="connsiteY272" fmla="*/ 1638904 h 2747805"/>
              <a:gd name="connsiteX273" fmla="*/ 655832 w 2295914"/>
              <a:gd name="connsiteY273" fmla="*/ 1586407 h 2747805"/>
              <a:gd name="connsiteX274" fmla="*/ 710253 w 2295914"/>
              <a:gd name="connsiteY274" fmla="*/ 1638904 h 2747805"/>
              <a:gd name="connsiteX275" fmla="*/ 710253 w 2295914"/>
              <a:gd name="connsiteY275" fmla="*/ 1463437 h 2747805"/>
              <a:gd name="connsiteX276" fmla="*/ 655832 w 2295914"/>
              <a:gd name="connsiteY276" fmla="*/ 1515934 h 2747805"/>
              <a:gd name="connsiteX277" fmla="*/ 601411 w 2295914"/>
              <a:gd name="connsiteY277" fmla="*/ 1463437 h 2747805"/>
              <a:gd name="connsiteX278" fmla="*/ 655832 w 2295914"/>
              <a:gd name="connsiteY278" fmla="*/ 1410940 h 2747805"/>
              <a:gd name="connsiteX279" fmla="*/ 710253 w 2295914"/>
              <a:gd name="connsiteY279" fmla="*/ 1463437 h 2747805"/>
              <a:gd name="connsiteX280" fmla="*/ 710253 w 2295914"/>
              <a:gd name="connsiteY280" fmla="*/ 1284368 h 2747805"/>
              <a:gd name="connsiteX281" fmla="*/ 655832 w 2295914"/>
              <a:gd name="connsiteY281" fmla="*/ 1336865 h 2747805"/>
              <a:gd name="connsiteX282" fmla="*/ 601411 w 2295914"/>
              <a:gd name="connsiteY282" fmla="*/ 1284368 h 2747805"/>
              <a:gd name="connsiteX283" fmla="*/ 655832 w 2295914"/>
              <a:gd name="connsiteY283" fmla="*/ 1231871 h 2747805"/>
              <a:gd name="connsiteX284" fmla="*/ 710253 w 2295914"/>
              <a:gd name="connsiteY284" fmla="*/ 1284368 h 2747805"/>
              <a:gd name="connsiteX285" fmla="*/ 710253 w 2295914"/>
              <a:gd name="connsiteY285" fmla="*/ 1108901 h 2747805"/>
              <a:gd name="connsiteX286" fmla="*/ 655832 w 2295914"/>
              <a:gd name="connsiteY286" fmla="*/ 1161398 h 2747805"/>
              <a:gd name="connsiteX287" fmla="*/ 601411 w 2295914"/>
              <a:gd name="connsiteY287" fmla="*/ 1108901 h 2747805"/>
              <a:gd name="connsiteX288" fmla="*/ 655832 w 2295914"/>
              <a:gd name="connsiteY288" fmla="*/ 1056404 h 2747805"/>
              <a:gd name="connsiteX289" fmla="*/ 710253 w 2295914"/>
              <a:gd name="connsiteY289" fmla="*/ 1108901 h 2747805"/>
              <a:gd name="connsiteX290" fmla="*/ 710253 w 2295914"/>
              <a:gd name="connsiteY290" fmla="*/ 933434 h 2747805"/>
              <a:gd name="connsiteX291" fmla="*/ 655832 w 2295914"/>
              <a:gd name="connsiteY291" fmla="*/ 985931 h 2747805"/>
              <a:gd name="connsiteX292" fmla="*/ 601411 w 2295914"/>
              <a:gd name="connsiteY292" fmla="*/ 933434 h 2747805"/>
              <a:gd name="connsiteX293" fmla="*/ 655832 w 2295914"/>
              <a:gd name="connsiteY293" fmla="*/ 880937 h 2747805"/>
              <a:gd name="connsiteX294" fmla="*/ 710253 w 2295914"/>
              <a:gd name="connsiteY294" fmla="*/ 933434 h 2747805"/>
              <a:gd name="connsiteX295" fmla="*/ 710253 w 2295914"/>
              <a:gd name="connsiteY295" fmla="*/ 757967 h 2747805"/>
              <a:gd name="connsiteX296" fmla="*/ 655832 w 2295914"/>
              <a:gd name="connsiteY296" fmla="*/ 810464 h 2747805"/>
              <a:gd name="connsiteX297" fmla="*/ 601411 w 2295914"/>
              <a:gd name="connsiteY297" fmla="*/ 757967 h 2747805"/>
              <a:gd name="connsiteX298" fmla="*/ 655832 w 2295914"/>
              <a:gd name="connsiteY298" fmla="*/ 705470 h 2747805"/>
              <a:gd name="connsiteX299" fmla="*/ 710253 w 2295914"/>
              <a:gd name="connsiteY299" fmla="*/ 757967 h 2747805"/>
              <a:gd name="connsiteX300" fmla="*/ 710253 w 2295914"/>
              <a:gd name="connsiteY300" fmla="*/ 578898 h 2747805"/>
              <a:gd name="connsiteX301" fmla="*/ 655832 w 2295914"/>
              <a:gd name="connsiteY301" fmla="*/ 631395 h 2747805"/>
              <a:gd name="connsiteX302" fmla="*/ 601411 w 2295914"/>
              <a:gd name="connsiteY302" fmla="*/ 578898 h 2747805"/>
              <a:gd name="connsiteX303" fmla="*/ 655832 w 2295914"/>
              <a:gd name="connsiteY303" fmla="*/ 526401 h 2747805"/>
              <a:gd name="connsiteX304" fmla="*/ 710253 w 2295914"/>
              <a:gd name="connsiteY304" fmla="*/ 578898 h 2747805"/>
              <a:gd name="connsiteX305" fmla="*/ 710253 w 2295914"/>
              <a:gd name="connsiteY305" fmla="*/ 403431 h 2747805"/>
              <a:gd name="connsiteX306" fmla="*/ 655832 w 2295914"/>
              <a:gd name="connsiteY306" fmla="*/ 455928 h 2747805"/>
              <a:gd name="connsiteX307" fmla="*/ 601411 w 2295914"/>
              <a:gd name="connsiteY307" fmla="*/ 403431 h 2747805"/>
              <a:gd name="connsiteX308" fmla="*/ 655832 w 2295914"/>
              <a:gd name="connsiteY308" fmla="*/ 350934 h 2747805"/>
              <a:gd name="connsiteX309" fmla="*/ 710253 w 2295914"/>
              <a:gd name="connsiteY309" fmla="*/ 403431 h 2747805"/>
              <a:gd name="connsiteX310" fmla="*/ 710253 w 2295914"/>
              <a:gd name="connsiteY310" fmla="*/ 227964 h 2747805"/>
              <a:gd name="connsiteX311" fmla="*/ 655832 w 2295914"/>
              <a:gd name="connsiteY311" fmla="*/ 280461 h 2747805"/>
              <a:gd name="connsiteX312" fmla="*/ 601411 w 2295914"/>
              <a:gd name="connsiteY312" fmla="*/ 227964 h 2747805"/>
              <a:gd name="connsiteX313" fmla="*/ 655832 w 2295914"/>
              <a:gd name="connsiteY313" fmla="*/ 175467 h 2747805"/>
              <a:gd name="connsiteX314" fmla="*/ 710253 w 2295914"/>
              <a:gd name="connsiteY314" fmla="*/ 227964 h 2747805"/>
              <a:gd name="connsiteX315" fmla="*/ 710253 w 2295914"/>
              <a:gd name="connsiteY315" fmla="*/ 52497 h 2747805"/>
              <a:gd name="connsiteX316" fmla="*/ 655832 w 2295914"/>
              <a:gd name="connsiteY316" fmla="*/ 104994 h 2747805"/>
              <a:gd name="connsiteX317" fmla="*/ 601411 w 2295914"/>
              <a:gd name="connsiteY317" fmla="*/ 52497 h 2747805"/>
              <a:gd name="connsiteX318" fmla="*/ 655832 w 2295914"/>
              <a:gd name="connsiteY318" fmla="*/ 0 h 2747805"/>
              <a:gd name="connsiteX319" fmla="*/ 710253 w 2295914"/>
              <a:gd name="connsiteY319" fmla="*/ 52497 h 2747805"/>
              <a:gd name="connsiteX320" fmla="*/ 907103 w 2295914"/>
              <a:gd name="connsiteY320" fmla="*/ 2695308 h 2747805"/>
              <a:gd name="connsiteX321" fmla="*/ 852682 w 2295914"/>
              <a:gd name="connsiteY321" fmla="*/ 2747805 h 2747805"/>
              <a:gd name="connsiteX322" fmla="*/ 798261 w 2295914"/>
              <a:gd name="connsiteY322" fmla="*/ 2695308 h 2747805"/>
              <a:gd name="connsiteX323" fmla="*/ 852682 w 2295914"/>
              <a:gd name="connsiteY323" fmla="*/ 2642811 h 2747805"/>
              <a:gd name="connsiteX324" fmla="*/ 907103 w 2295914"/>
              <a:gd name="connsiteY324" fmla="*/ 2695308 h 2747805"/>
              <a:gd name="connsiteX325" fmla="*/ 907103 w 2295914"/>
              <a:gd name="connsiteY325" fmla="*/ 2519841 h 2747805"/>
              <a:gd name="connsiteX326" fmla="*/ 852682 w 2295914"/>
              <a:gd name="connsiteY326" fmla="*/ 2572338 h 2747805"/>
              <a:gd name="connsiteX327" fmla="*/ 798261 w 2295914"/>
              <a:gd name="connsiteY327" fmla="*/ 2519841 h 2747805"/>
              <a:gd name="connsiteX328" fmla="*/ 852682 w 2295914"/>
              <a:gd name="connsiteY328" fmla="*/ 2467344 h 2747805"/>
              <a:gd name="connsiteX329" fmla="*/ 907103 w 2295914"/>
              <a:gd name="connsiteY329" fmla="*/ 2519841 h 2747805"/>
              <a:gd name="connsiteX330" fmla="*/ 907103 w 2295914"/>
              <a:gd name="connsiteY330" fmla="*/ 2344374 h 2747805"/>
              <a:gd name="connsiteX331" fmla="*/ 852682 w 2295914"/>
              <a:gd name="connsiteY331" fmla="*/ 2396871 h 2747805"/>
              <a:gd name="connsiteX332" fmla="*/ 798261 w 2295914"/>
              <a:gd name="connsiteY332" fmla="*/ 2344374 h 2747805"/>
              <a:gd name="connsiteX333" fmla="*/ 852682 w 2295914"/>
              <a:gd name="connsiteY333" fmla="*/ 2291877 h 2747805"/>
              <a:gd name="connsiteX334" fmla="*/ 907103 w 2295914"/>
              <a:gd name="connsiteY334" fmla="*/ 2344374 h 2747805"/>
              <a:gd name="connsiteX335" fmla="*/ 907103 w 2295914"/>
              <a:gd name="connsiteY335" fmla="*/ 2168907 h 2747805"/>
              <a:gd name="connsiteX336" fmla="*/ 852682 w 2295914"/>
              <a:gd name="connsiteY336" fmla="*/ 2221404 h 2747805"/>
              <a:gd name="connsiteX337" fmla="*/ 798261 w 2295914"/>
              <a:gd name="connsiteY337" fmla="*/ 2168907 h 2747805"/>
              <a:gd name="connsiteX338" fmla="*/ 852682 w 2295914"/>
              <a:gd name="connsiteY338" fmla="*/ 2116410 h 2747805"/>
              <a:gd name="connsiteX339" fmla="*/ 907103 w 2295914"/>
              <a:gd name="connsiteY339" fmla="*/ 2168907 h 2747805"/>
              <a:gd name="connsiteX340" fmla="*/ 907103 w 2295914"/>
              <a:gd name="connsiteY340" fmla="*/ 1989838 h 2747805"/>
              <a:gd name="connsiteX341" fmla="*/ 852682 w 2295914"/>
              <a:gd name="connsiteY341" fmla="*/ 2042335 h 2747805"/>
              <a:gd name="connsiteX342" fmla="*/ 798261 w 2295914"/>
              <a:gd name="connsiteY342" fmla="*/ 1989838 h 2747805"/>
              <a:gd name="connsiteX343" fmla="*/ 852682 w 2295914"/>
              <a:gd name="connsiteY343" fmla="*/ 1937341 h 2747805"/>
              <a:gd name="connsiteX344" fmla="*/ 907103 w 2295914"/>
              <a:gd name="connsiteY344" fmla="*/ 1989838 h 2747805"/>
              <a:gd name="connsiteX345" fmla="*/ 907103 w 2295914"/>
              <a:gd name="connsiteY345" fmla="*/ 1814371 h 2747805"/>
              <a:gd name="connsiteX346" fmla="*/ 852682 w 2295914"/>
              <a:gd name="connsiteY346" fmla="*/ 1866868 h 2747805"/>
              <a:gd name="connsiteX347" fmla="*/ 798261 w 2295914"/>
              <a:gd name="connsiteY347" fmla="*/ 1814371 h 2747805"/>
              <a:gd name="connsiteX348" fmla="*/ 852682 w 2295914"/>
              <a:gd name="connsiteY348" fmla="*/ 1761874 h 2747805"/>
              <a:gd name="connsiteX349" fmla="*/ 907103 w 2295914"/>
              <a:gd name="connsiteY349" fmla="*/ 1814371 h 2747805"/>
              <a:gd name="connsiteX350" fmla="*/ 907103 w 2295914"/>
              <a:gd name="connsiteY350" fmla="*/ 1638904 h 2747805"/>
              <a:gd name="connsiteX351" fmla="*/ 852682 w 2295914"/>
              <a:gd name="connsiteY351" fmla="*/ 1691401 h 2747805"/>
              <a:gd name="connsiteX352" fmla="*/ 798261 w 2295914"/>
              <a:gd name="connsiteY352" fmla="*/ 1638904 h 2747805"/>
              <a:gd name="connsiteX353" fmla="*/ 852682 w 2295914"/>
              <a:gd name="connsiteY353" fmla="*/ 1586407 h 2747805"/>
              <a:gd name="connsiteX354" fmla="*/ 907103 w 2295914"/>
              <a:gd name="connsiteY354" fmla="*/ 1638904 h 2747805"/>
              <a:gd name="connsiteX355" fmla="*/ 907103 w 2295914"/>
              <a:gd name="connsiteY355" fmla="*/ 1463437 h 2747805"/>
              <a:gd name="connsiteX356" fmla="*/ 852682 w 2295914"/>
              <a:gd name="connsiteY356" fmla="*/ 1515934 h 2747805"/>
              <a:gd name="connsiteX357" fmla="*/ 798261 w 2295914"/>
              <a:gd name="connsiteY357" fmla="*/ 1463437 h 2747805"/>
              <a:gd name="connsiteX358" fmla="*/ 852682 w 2295914"/>
              <a:gd name="connsiteY358" fmla="*/ 1410940 h 2747805"/>
              <a:gd name="connsiteX359" fmla="*/ 907103 w 2295914"/>
              <a:gd name="connsiteY359" fmla="*/ 1463437 h 2747805"/>
              <a:gd name="connsiteX360" fmla="*/ 907103 w 2295914"/>
              <a:gd name="connsiteY360" fmla="*/ 1284368 h 2747805"/>
              <a:gd name="connsiteX361" fmla="*/ 852682 w 2295914"/>
              <a:gd name="connsiteY361" fmla="*/ 1336865 h 2747805"/>
              <a:gd name="connsiteX362" fmla="*/ 798261 w 2295914"/>
              <a:gd name="connsiteY362" fmla="*/ 1284368 h 2747805"/>
              <a:gd name="connsiteX363" fmla="*/ 852682 w 2295914"/>
              <a:gd name="connsiteY363" fmla="*/ 1231871 h 2747805"/>
              <a:gd name="connsiteX364" fmla="*/ 907103 w 2295914"/>
              <a:gd name="connsiteY364" fmla="*/ 1284368 h 2747805"/>
              <a:gd name="connsiteX365" fmla="*/ 907103 w 2295914"/>
              <a:gd name="connsiteY365" fmla="*/ 1108901 h 2747805"/>
              <a:gd name="connsiteX366" fmla="*/ 852682 w 2295914"/>
              <a:gd name="connsiteY366" fmla="*/ 1161398 h 2747805"/>
              <a:gd name="connsiteX367" fmla="*/ 798261 w 2295914"/>
              <a:gd name="connsiteY367" fmla="*/ 1108901 h 2747805"/>
              <a:gd name="connsiteX368" fmla="*/ 852682 w 2295914"/>
              <a:gd name="connsiteY368" fmla="*/ 1056404 h 2747805"/>
              <a:gd name="connsiteX369" fmla="*/ 907103 w 2295914"/>
              <a:gd name="connsiteY369" fmla="*/ 1108901 h 2747805"/>
              <a:gd name="connsiteX370" fmla="*/ 907103 w 2295914"/>
              <a:gd name="connsiteY370" fmla="*/ 933434 h 2747805"/>
              <a:gd name="connsiteX371" fmla="*/ 852682 w 2295914"/>
              <a:gd name="connsiteY371" fmla="*/ 985931 h 2747805"/>
              <a:gd name="connsiteX372" fmla="*/ 798261 w 2295914"/>
              <a:gd name="connsiteY372" fmla="*/ 933434 h 2747805"/>
              <a:gd name="connsiteX373" fmla="*/ 852682 w 2295914"/>
              <a:gd name="connsiteY373" fmla="*/ 880937 h 2747805"/>
              <a:gd name="connsiteX374" fmla="*/ 907103 w 2295914"/>
              <a:gd name="connsiteY374" fmla="*/ 933434 h 2747805"/>
              <a:gd name="connsiteX375" fmla="*/ 907103 w 2295914"/>
              <a:gd name="connsiteY375" fmla="*/ 757967 h 2747805"/>
              <a:gd name="connsiteX376" fmla="*/ 852682 w 2295914"/>
              <a:gd name="connsiteY376" fmla="*/ 810464 h 2747805"/>
              <a:gd name="connsiteX377" fmla="*/ 798261 w 2295914"/>
              <a:gd name="connsiteY377" fmla="*/ 757967 h 2747805"/>
              <a:gd name="connsiteX378" fmla="*/ 852682 w 2295914"/>
              <a:gd name="connsiteY378" fmla="*/ 705470 h 2747805"/>
              <a:gd name="connsiteX379" fmla="*/ 907103 w 2295914"/>
              <a:gd name="connsiteY379" fmla="*/ 757967 h 2747805"/>
              <a:gd name="connsiteX380" fmla="*/ 907103 w 2295914"/>
              <a:gd name="connsiteY380" fmla="*/ 578898 h 2747805"/>
              <a:gd name="connsiteX381" fmla="*/ 852682 w 2295914"/>
              <a:gd name="connsiteY381" fmla="*/ 631395 h 2747805"/>
              <a:gd name="connsiteX382" fmla="*/ 798261 w 2295914"/>
              <a:gd name="connsiteY382" fmla="*/ 578898 h 2747805"/>
              <a:gd name="connsiteX383" fmla="*/ 852682 w 2295914"/>
              <a:gd name="connsiteY383" fmla="*/ 526401 h 2747805"/>
              <a:gd name="connsiteX384" fmla="*/ 907103 w 2295914"/>
              <a:gd name="connsiteY384" fmla="*/ 578898 h 2747805"/>
              <a:gd name="connsiteX385" fmla="*/ 907103 w 2295914"/>
              <a:gd name="connsiteY385" fmla="*/ 403431 h 2747805"/>
              <a:gd name="connsiteX386" fmla="*/ 852682 w 2295914"/>
              <a:gd name="connsiteY386" fmla="*/ 455928 h 2747805"/>
              <a:gd name="connsiteX387" fmla="*/ 798261 w 2295914"/>
              <a:gd name="connsiteY387" fmla="*/ 403431 h 2747805"/>
              <a:gd name="connsiteX388" fmla="*/ 852682 w 2295914"/>
              <a:gd name="connsiteY388" fmla="*/ 350934 h 2747805"/>
              <a:gd name="connsiteX389" fmla="*/ 907103 w 2295914"/>
              <a:gd name="connsiteY389" fmla="*/ 403431 h 2747805"/>
              <a:gd name="connsiteX390" fmla="*/ 907103 w 2295914"/>
              <a:gd name="connsiteY390" fmla="*/ 227964 h 2747805"/>
              <a:gd name="connsiteX391" fmla="*/ 852682 w 2295914"/>
              <a:gd name="connsiteY391" fmla="*/ 280461 h 2747805"/>
              <a:gd name="connsiteX392" fmla="*/ 798261 w 2295914"/>
              <a:gd name="connsiteY392" fmla="*/ 227964 h 2747805"/>
              <a:gd name="connsiteX393" fmla="*/ 852682 w 2295914"/>
              <a:gd name="connsiteY393" fmla="*/ 175467 h 2747805"/>
              <a:gd name="connsiteX394" fmla="*/ 907103 w 2295914"/>
              <a:gd name="connsiteY394" fmla="*/ 227964 h 2747805"/>
              <a:gd name="connsiteX395" fmla="*/ 907103 w 2295914"/>
              <a:gd name="connsiteY395" fmla="*/ 52497 h 2747805"/>
              <a:gd name="connsiteX396" fmla="*/ 852682 w 2295914"/>
              <a:gd name="connsiteY396" fmla="*/ 104994 h 2747805"/>
              <a:gd name="connsiteX397" fmla="*/ 798261 w 2295914"/>
              <a:gd name="connsiteY397" fmla="*/ 52497 h 2747805"/>
              <a:gd name="connsiteX398" fmla="*/ 852682 w 2295914"/>
              <a:gd name="connsiteY398" fmla="*/ 0 h 2747805"/>
              <a:gd name="connsiteX399" fmla="*/ 907103 w 2295914"/>
              <a:gd name="connsiteY399" fmla="*/ 52497 h 2747805"/>
              <a:gd name="connsiteX400" fmla="*/ 1103953 w 2295914"/>
              <a:gd name="connsiteY400" fmla="*/ 2695308 h 2747805"/>
              <a:gd name="connsiteX401" fmla="*/ 1049532 w 2295914"/>
              <a:gd name="connsiteY401" fmla="*/ 2747805 h 2747805"/>
              <a:gd name="connsiteX402" fmla="*/ 995111 w 2295914"/>
              <a:gd name="connsiteY402" fmla="*/ 2695308 h 2747805"/>
              <a:gd name="connsiteX403" fmla="*/ 1049532 w 2295914"/>
              <a:gd name="connsiteY403" fmla="*/ 2642811 h 2747805"/>
              <a:gd name="connsiteX404" fmla="*/ 1103953 w 2295914"/>
              <a:gd name="connsiteY404" fmla="*/ 2695308 h 2747805"/>
              <a:gd name="connsiteX405" fmla="*/ 1103953 w 2295914"/>
              <a:gd name="connsiteY405" fmla="*/ 2519841 h 2747805"/>
              <a:gd name="connsiteX406" fmla="*/ 1049532 w 2295914"/>
              <a:gd name="connsiteY406" fmla="*/ 2572338 h 2747805"/>
              <a:gd name="connsiteX407" fmla="*/ 995111 w 2295914"/>
              <a:gd name="connsiteY407" fmla="*/ 2519841 h 2747805"/>
              <a:gd name="connsiteX408" fmla="*/ 1049532 w 2295914"/>
              <a:gd name="connsiteY408" fmla="*/ 2467344 h 2747805"/>
              <a:gd name="connsiteX409" fmla="*/ 1103953 w 2295914"/>
              <a:gd name="connsiteY409" fmla="*/ 2519841 h 2747805"/>
              <a:gd name="connsiteX410" fmla="*/ 1103953 w 2295914"/>
              <a:gd name="connsiteY410" fmla="*/ 2344374 h 2747805"/>
              <a:gd name="connsiteX411" fmla="*/ 1049532 w 2295914"/>
              <a:gd name="connsiteY411" fmla="*/ 2396871 h 2747805"/>
              <a:gd name="connsiteX412" fmla="*/ 995111 w 2295914"/>
              <a:gd name="connsiteY412" fmla="*/ 2344374 h 2747805"/>
              <a:gd name="connsiteX413" fmla="*/ 1049532 w 2295914"/>
              <a:gd name="connsiteY413" fmla="*/ 2291877 h 2747805"/>
              <a:gd name="connsiteX414" fmla="*/ 1103953 w 2295914"/>
              <a:gd name="connsiteY414" fmla="*/ 2344374 h 2747805"/>
              <a:gd name="connsiteX415" fmla="*/ 1103953 w 2295914"/>
              <a:gd name="connsiteY415" fmla="*/ 2168907 h 2747805"/>
              <a:gd name="connsiteX416" fmla="*/ 1049532 w 2295914"/>
              <a:gd name="connsiteY416" fmla="*/ 2221404 h 2747805"/>
              <a:gd name="connsiteX417" fmla="*/ 995111 w 2295914"/>
              <a:gd name="connsiteY417" fmla="*/ 2168907 h 2747805"/>
              <a:gd name="connsiteX418" fmla="*/ 1049532 w 2295914"/>
              <a:gd name="connsiteY418" fmla="*/ 2116410 h 2747805"/>
              <a:gd name="connsiteX419" fmla="*/ 1103953 w 2295914"/>
              <a:gd name="connsiteY419" fmla="*/ 2168907 h 2747805"/>
              <a:gd name="connsiteX420" fmla="*/ 1103953 w 2295914"/>
              <a:gd name="connsiteY420" fmla="*/ 1989838 h 2747805"/>
              <a:gd name="connsiteX421" fmla="*/ 1049532 w 2295914"/>
              <a:gd name="connsiteY421" fmla="*/ 2042335 h 2747805"/>
              <a:gd name="connsiteX422" fmla="*/ 995111 w 2295914"/>
              <a:gd name="connsiteY422" fmla="*/ 1989838 h 2747805"/>
              <a:gd name="connsiteX423" fmla="*/ 1049532 w 2295914"/>
              <a:gd name="connsiteY423" fmla="*/ 1937341 h 2747805"/>
              <a:gd name="connsiteX424" fmla="*/ 1103953 w 2295914"/>
              <a:gd name="connsiteY424" fmla="*/ 1989838 h 2747805"/>
              <a:gd name="connsiteX425" fmla="*/ 1103953 w 2295914"/>
              <a:gd name="connsiteY425" fmla="*/ 1814371 h 2747805"/>
              <a:gd name="connsiteX426" fmla="*/ 1049532 w 2295914"/>
              <a:gd name="connsiteY426" fmla="*/ 1866868 h 2747805"/>
              <a:gd name="connsiteX427" fmla="*/ 995111 w 2295914"/>
              <a:gd name="connsiteY427" fmla="*/ 1814371 h 2747805"/>
              <a:gd name="connsiteX428" fmla="*/ 1049532 w 2295914"/>
              <a:gd name="connsiteY428" fmla="*/ 1761874 h 2747805"/>
              <a:gd name="connsiteX429" fmla="*/ 1103953 w 2295914"/>
              <a:gd name="connsiteY429" fmla="*/ 1814371 h 2747805"/>
              <a:gd name="connsiteX430" fmla="*/ 1103953 w 2295914"/>
              <a:gd name="connsiteY430" fmla="*/ 1638904 h 2747805"/>
              <a:gd name="connsiteX431" fmla="*/ 1049532 w 2295914"/>
              <a:gd name="connsiteY431" fmla="*/ 1691401 h 2747805"/>
              <a:gd name="connsiteX432" fmla="*/ 995111 w 2295914"/>
              <a:gd name="connsiteY432" fmla="*/ 1638904 h 2747805"/>
              <a:gd name="connsiteX433" fmla="*/ 1049532 w 2295914"/>
              <a:gd name="connsiteY433" fmla="*/ 1586407 h 2747805"/>
              <a:gd name="connsiteX434" fmla="*/ 1103953 w 2295914"/>
              <a:gd name="connsiteY434" fmla="*/ 1638904 h 2747805"/>
              <a:gd name="connsiteX435" fmla="*/ 1103953 w 2295914"/>
              <a:gd name="connsiteY435" fmla="*/ 1463437 h 2747805"/>
              <a:gd name="connsiteX436" fmla="*/ 1049532 w 2295914"/>
              <a:gd name="connsiteY436" fmla="*/ 1515934 h 2747805"/>
              <a:gd name="connsiteX437" fmla="*/ 995111 w 2295914"/>
              <a:gd name="connsiteY437" fmla="*/ 1463437 h 2747805"/>
              <a:gd name="connsiteX438" fmla="*/ 1049532 w 2295914"/>
              <a:gd name="connsiteY438" fmla="*/ 1410940 h 2747805"/>
              <a:gd name="connsiteX439" fmla="*/ 1103953 w 2295914"/>
              <a:gd name="connsiteY439" fmla="*/ 1463437 h 2747805"/>
              <a:gd name="connsiteX440" fmla="*/ 1103953 w 2295914"/>
              <a:gd name="connsiteY440" fmla="*/ 1284368 h 2747805"/>
              <a:gd name="connsiteX441" fmla="*/ 1049532 w 2295914"/>
              <a:gd name="connsiteY441" fmla="*/ 1336865 h 2747805"/>
              <a:gd name="connsiteX442" fmla="*/ 995111 w 2295914"/>
              <a:gd name="connsiteY442" fmla="*/ 1284368 h 2747805"/>
              <a:gd name="connsiteX443" fmla="*/ 1049532 w 2295914"/>
              <a:gd name="connsiteY443" fmla="*/ 1231871 h 2747805"/>
              <a:gd name="connsiteX444" fmla="*/ 1103953 w 2295914"/>
              <a:gd name="connsiteY444" fmla="*/ 1284368 h 2747805"/>
              <a:gd name="connsiteX445" fmla="*/ 1103953 w 2295914"/>
              <a:gd name="connsiteY445" fmla="*/ 1108901 h 2747805"/>
              <a:gd name="connsiteX446" fmla="*/ 1049532 w 2295914"/>
              <a:gd name="connsiteY446" fmla="*/ 1161398 h 2747805"/>
              <a:gd name="connsiteX447" fmla="*/ 995111 w 2295914"/>
              <a:gd name="connsiteY447" fmla="*/ 1108901 h 2747805"/>
              <a:gd name="connsiteX448" fmla="*/ 1049532 w 2295914"/>
              <a:gd name="connsiteY448" fmla="*/ 1056404 h 2747805"/>
              <a:gd name="connsiteX449" fmla="*/ 1103953 w 2295914"/>
              <a:gd name="connsiteY449" fmla="*/ 1108901 h 2747805"/>
              <a:gd name="connsiteX450" fmla="*/ 1103953 w 2295914"/>
              <a:gd name="connsiteY450" fmla="*/ 933434 h 2747805"/>
              <a:gd name="connsiteX451" fmla="*/ 1049532 w 2295914"/>
              <a:gd name="connsiteY451" fmla="*/ 985931 h 2747805"/>
              <a:gd name="connsiteX452" fmla="*/ 995111 w 2295914"/>
              <a:gd name="connsiteY452" fmla="*/ 933434 h 2747805"/>
              <a:gd name="connsiteX453" fmla="*/ 1049532 w 2295914"/>
              <a:gd name="connsiteY453" fmla="*/ 880937 h 2747805"/>
              <a:gd name="connsiteX454" fmla="*/ 1103953 w 2295914"/>
              <a:gd name="connsiteY454" fmla="*/ 933434 h 2747805"/>
              <a:gd name="connsiteX455" fmla="*/ 1103953 w 2295914"/>
              <a:gd name="connsiteY455" fmla="*/ 757967 h 2747805"/>
              <a:gd name="connsiteX456" fmla="*/ 1049532 w 2295914"/>
              <a:gd name="connsiteY456" fmla="*/ 810464 h 2747805"/>
              <a:gd name="connsiteX457" fmla="*/ 995111 w 2295914"/>
              <a:gd name="connsiteY457" fmla="*/ 757967 h 2747805"/>
              <a:gd name="connsiteX458" fmla="*/ 1049532 w 2295914"/>
              <a:gd name="connsiteY458" fmla="*/ 705470 h 2747805"/>
              <a:gd name="connsiteX459" fmla="*/ 1103953 w 2295914"/>
              <a:gd name="connsiteY459" fmla="*/ 757967 h 2747805"/>
              <a:gd name="connsiteX460" fmla="*/ 1103953 w 2295914"/>
              <a:gd name="connsiteY460" fmla="*/ 578898 h 2747805"/>
              <a:gd name="connsiteX461" fmla="*/ 1049532 w 2295914"/>
              <a:gd name="connsiteY461" fmla="*/ 631395 h 2747805"/>
              <a:gd name="connsiteX462" fmla="*/ 995111 w 2295914"/>
              <a:gd name="connsiteY462" fmla="*/ 578898 h 2747805"/>
              <a:gd name="connsiteX463" fmla="*/ 1049532 w 2295914"/>
              <a:gd name="connsiteY463" fmla="*/ 526401 h 2747805"/>
              <a:gd name="connsiteX464" fmla="*/ 1103953 w 2295914"/>
              <a:gd name="connsiteY464" fmla="*/ 578898 h 2747805"/>
              <a:gd name="connsiteX465" fmla="*/ 1103953 w 2295914"/>
              <a:gd name="connsiteY465" fmla="*/ 403431 h 2747805"/>
              <a:gd name="connsiteX466" fmla="*/ 1049532 w 2295914"/>
              <a:gd name="connsiteY466" fmla="*/ 455928 h 2747805"/>
              <a:gd name="connsiteX467" fmla="*/ 995111 w 2295914"/>
              <a:gd name="connsiteY467" fmla="*/ 403431 h 2747805"/>
              <a:gd name="connsiteX468" fmla="*/ 1049532 w 2295914"/>
              <a:gd name="connsiteY468" fmla="*/ 350934 h 2747805"/>
              <a:gd name="connsiteX469" fmla="*/ 1103953 w 2295914"/>
              <a:gd name="connsiteY469" fmla="*/ 403431 h 2747805"/>
              <a:gd name="connsiteX470" fmla="*/ 1103953 w 2295914"/>
              <a:gd name="connsiteY470" fmla="*/ 227964 h 2747805"/>
              <a:gd name="connsiteX471" fmla="*/ 1049532 w 2295914"/>
              <a:gd name="connsiteY471" fmla="*/ 280461 h 2747805"/>
              <a:gd name="connsiteX472" fmla="*/ 995111 w 2295914"/>
              <a:gd name="connsiteY472" fmla="*/ 227964 h 2747805"/>
              <a:gd name="connsiteX473" fmla="*/ 1049532 w 2295914"/>
              <a:gd name="connsiteY473" fmla="*/ 175467 h 2747805"/>
              <a:gd name="connsiteX474" fmla="*/ 1103953 w 2295914"/>
              <a:gd name="connsiteY474" fmla="*/ 227964 h 2747805"/>
              <a:gd name="connsiteX475" fmla="*/ 1103953 w 2295914"/>
              <a:gd name="connsiteY475" fmla="*/ 52497 h 2747805"/>
              <a:gd name="connsiteX476" fmla="*/ 1049532 w 2295914"/>
              <a:gd name="connsiteY476" fmla="*/ 104994 h 2747805"/>
              <a:gd name="connsiteX477" fmla="*/ 995111 w 2295914"/>
              <a:gd name="connsiteY477" fmla="*/ 52497 h 2747805"/>
              <a:gd name="connsiteX478" fmla="*/ 1049532 w 2295914"/>
              <a:gd name="connsiteY478" fmla="*/ 0 h 2747805"/>
              <a:gd name="connsiteX479" fmla="*/ 1103953 w 2295914"/>
              <a:gd name="connsiteY479" fmla="*/ 52497 h 2747805"/>
              <a:gd name="connsiteX480" fmla="*/ 1300803 w 2295914"/>
              <a:gd name="connsiteY480" fmla="*/ 2695308 h 2747805"/>
              <a:gd name="connsiteX481" fmla="*/ 1246382 w 2295914"/>
              <a:gd name="connsiteY481" fmla="*/ 2747805 h 2747805"/>
              <a:gd name="connsiteX482" fmla="*/ 1191961 w 2295914"/>
              <a:gd name="connsiteY482" fmla="*/ 2695308 h 2747805"/>
              <a:gd name="connsiteX483" fmla="*/ 1246382 w 2295914"/>
              <a:gd name="connsiteY483" fmla="*/ 2642811 h 2747805"/>
              <a:gd name="connsiteX484" fmla="*/ 1300803 w 2295914"/>
              <a:gd name="connsiteY484" fmla="*/ 2695308 h 2747805"/>
              <a:gd name="connsiteX485" fmla="*/ 1300803 w 2295914"/>
              <a:gd name="connsiteY485" fmla="*/ 2519841 h 2747805"/>
              <a:gd name="connsiteX486" fmla="*/ 1246382 w 2295914"/>
              <a:gd name="connsiteY486" fmla="*/ 2572338 h 2747805"/>
              <a:gd name="connsiteX487" fmla="*/ 1191961 w 2295914"/>
              <a:gd name="connsiteY487" fmla="*/ 2519841 h 2747805"/>
              <a:gd name="connsiteX488" fmla="*/ 1246382 w 2295914"/>
              <a:gd name="connsiteY488" fmla="*/ 2467344 h 2747805"/>
              <a:gd name="connsiteX489" fmla="*/ 1300803 w 2295914"/>
              <a:gd name="connsiteY489" fmla="*/ 2519841 h 2747805"/>
              <a:gd name="connsiteX490" fmla="*/ 1300803 w 2295914"/>
              <a:gd name="connsiteY490" fmla="*/ 2344374 h 2747805"/>
              <a:gd name="connsiteX491" fmla="*/ 1246382 w 2295914"/>
              <a:gd name="connsiteY491" fmla="*/ 2396871 h 2747805"/>
              <a:gd name="connsiteX492" fmla="*/ 1191961 w 2295914"/>
              <a:gd name="connsiteY492" fmla="*/ 2344374 h 2747805"/>
              <a:gd name="connsiteX493" fmla="*/ 1246382 w 2295914"/>
              <a:gd name="connsiteY493" fmla="*/ 2291877 h 2747805"/>
              <a:gd name="connsiteX494" fmla="*/ 1300803 w 2295914"/>
              <a:gd name="connsiteY494" fmla="*/ 2344374 h 2747805"/>
              <a:gd name="connsiteX495" fmla="*/ 1300803 w 2295914"/>
              <a:gd name="connsiteY495" fmla="*/ 2168907 h 2747805"/>
              <a:gd name="connsiteX496" fmla="*/ 1246382 w 2295914"/>
              <a:gd name="connsiteY496" fmla="*/ 2221404 h 2747805"/>
              <a:gd name="connsiteX497" fmla="*/ 1191961 w 2295914"/>
              <a:gd name="connsiteY497" fmla="*/ 2168907 h 2747805"/>
              <a:gd name="connsiteX498" fmla="*/ 1246382 w 2295914"/>
              <a:gd name="connsiteY498" fmla="*/ 2116410 h 2747805"/>
              <a:gd name="connsiteX499" fmla="*/ 1300803 w 2295914"/>
              <a:gd name="connsiteY499" fmla="*/ 2168907 h 2747805"/>
              <a:gd name="connsiteX500" fmla="*/ 1300803 w 2295914"/>
              <a:gd name="connsiteY500" fmla="*/ 1989838 h 2747805"/>
              <a:gd name="connsiteX501" fmla="*/ 1246382 w 2295914"/>
              <a:gd name="connsiteY501" fmla="*/ 2042335 h 2747805"/>
              <a:gd name="connsiteX502" fmla="*/ 1191961 w 2295914"/>
              <a:gd name="connsiteY502" fmla="*/ 1989838 h 2747805"/>
              <a:gd name="connsiteX503" fmla="*/ 1246382 w 2295914"/>
              <a:gd name="connsiteY503" fmla="*/ 1937341 h 2747805"/>
              <a:gd name="connsiteX504" fmla="*/ 1300803 w 2295914"/>
              <a:gd name="connsiteY504" fmla="*/ 1989838 h 2747805"/>
              <a:gd name="connsiteX505" fmla="*/ 1300803 w 2295914"/>
              <a:gd name="connsiteY505" fmla="*/ 1814371 h 2747805"/>
              <a:gd name="connsiteX506" fmla="*/ 1246382 w 2295914"/>
              <a:gd name="connsiteY506" fmla="*/ 1866868 h 2747805"/>
              <a:gd name="connsiteX507" fmla="*/ 1191961 w 2295914"/>
              <a:gd name="connsiteY507" fmla="*/ 1814371 h 2747805"/>
              <a:gd name="connsiteX508" fmla="*/ 1246382 w 2295914"/>
              <a:gd name="connsiteY508" fmla="*/ 1761874 h 2747805"/>
              <a:gd name="connsiteX509" fmla="*/ 1300803 w 2295914"/>
              <a:gd name="connsiteY509" fmla="*/ 1814371 h 2747805"/>
              <a:gd name="connsiteX510" fmla="*/ 1300803 w 2295914"/>
              <a:gd name="connsiteY510" fmla="*/ 1638904 h 2747805"/>
              <a:gd name="connsiteX511" fmla="*/ 1246382 w 2295914"/>
              <a:gd name="connsiteY511" fmla="*/ 1691401 h 2747805"/>
              <a:gd name="connsiteX512" fmla="*/ 1191961 w 2295914"/>
              <a:gd name="connsiteY512" fmla="*/ 1638904 h 2747805"/>
              <a:gd name="connsiteX513" fmla="*/ 1246382 w 2295914"/>
              <a:gd name="connsiteY513" fmla="*/ 1586407 h 2747805"/>
              <a:gd name="connsiteX514" fmla="*/ 1300803 w 2295914"/>
              <a:gd name="connsiteY514" fmla="*/ 1638904 h 2747805"/>
              <a:gd name="connsiteX515" fmla="*/ 1300803 w 2295914"/>
              <a:gd name="connsiteY515" fmla="*/ 1463437 h 2747805"/>
              <a:gd name="connsiteX516" fmla="*/ 1246382 w 2295914"/>
              <a:gd name="connsiteY516" fmla="*/ 1515934 h 2747805"/>
              <a:gd name="connsiteX517" fmla="*/ 1191961 w 2295914"/>
              <a:gd name="connsiteY517" fmla="*/ 1463437 h 2747805"/>
              <a:gd name="connsiteX518" fmla="*/ 1246382 w 2295914"/>
              <a:gd name="connsiteY518" fmla="*/ 1410940 h 2747805"/>
              <a:gd name="connsiteX519" fmla="*/ 1300803 w 2295914"/>
              <a:gd name="connsiteY519" fmla="*/ 1463437 h 2747805"/>
              <a:gd name="connsiteX520" fmla="*/ 1300803 w 2295914"/>
              <a:gd name="connsiteY520" fmla="*/ 1284368 h 2747805"/>
              <a:gd name="connsiteX521" fmla="*/ 1246382 w 2295914"/>
              <a:gd name="connsiteY521" fmla="*/ 1336865 h 2747805"/>
              <a:gd name="connsiteX522" fmla="*/ 1191961 w 2295914"/>
              <a:gd name="connsiteY522" fmla="*/ 1284368 h 2747805"/>
              <a:gd name="connsiteX523" fmla="*/ 1246382 w 2295914"/>
              <a:gd name="connsiteY523" fmla="*/ 1231871 h 2747805"/>
              <a:gd name="connsiteX524" fmla="*/ 1300803 w 2295914"/>
              <a:gd name="connsiteY524" fmla="*/ 1284368 h 2747805"/>
              <a:gd name="connsiteX525" fmla="*/ 1300803 w 2295914"/>
              <a:gd name="connsiteY525" fmla="*/ 1108901 h 2747805"/>
              <a:gd name="connsiteX526" fmla="*/ 1246382 w 2295914"/>
              <a:gd name="connsiteY526" fmla="*/ 1161398 h 2747805"/>
              <a:gd name="connsiteX527" fmla="*/ 1191961 w 2295914"/>
              <a:gd name="connsiteY527" fmla="*/ 1108901 h 2747805"/>
              <a:gd name="connsiteX528" fmla="*/ 1246382 w 2295914"/>
              <a:gd name="connsiteY528" fmla="*/ 1056404 h 2747805"/>
              <a:gd name="connsiteX529" fmla="*/ 1300803 w 2295914"/>
              <a:gd name="connsiteY529" fmla="*/ 1108901 h 2747805"/>
              <a:gd name="connsiteX530" fmla="*/ 1300803 w 2295914"/>
              <a:gd name="connsiteY530" fmla="*/ 933434 h 2747805"/>
              <a:gd name="connsiteX531" fmla="*/ 1246382 w 2295914"/>
              <a:gd name="connsiteY531" fmla="*/ 985931 h 2747805"/>
              <a:gd name="connsiteX532" fmla="*/ 1191961 w 2295914"/>
              <a:gd name="connsiteY532" fmla="*/ 933434 h 2747805"/>
              <a:gd name="connsiteX533" fmla="*/ 1246382 w 2295914"/>
              <a:gd name="connsiteY533" fmla="*/ 880937 h 2747805"/>
              <a:gd name="connsiteX534" fmla="*/ 1300803 w 2295914"/>
              <a:gd name="connsiteY534" fmla="*/ 933434 h 2747805"/>
              <a:gd name="connsiteX535" fmla="*/ 1300803 w 2295914"/>
              <a:gd name="connsiteY535" fmla="*/ 757967 h 2747805"/>
              <a:gd name="connsiteX536" fmla="*/ 1246382 w 2295914"/>
              <a:gd name="connsiteY536" fmla="*/ 810464 h 2747805"/>
              <a:gd name="connsiteX537" fmla="*/ 1191961 w 2295914"/>
              <a:gd name="connsiteY537" fmla="*/ 757967 h 2747805"/>
              <a:gd name="connsiteX538" fmla="*/ 1246382 w 2295914"/>
              <a:gd name="connsiteY538" fmla="*/ 705470 h 2747805"/>
              <a:gd name="connsiteX539" fmla="*/ 1300803 w 2295914"/>
              <a:gd name="connsiteY539" fmla="*/ 757967 h 2747805"/>
              <a:gd name="connsiteX540" fmla="*/ 1300803 w 2295914"/>
              <a:gd name="connsiteY540" fmla="*/ 578898 h 2747805"/>
              <a:gd name="connsiteX541" fmla="*/ 1246382 w 2295914"/>
              <a:gd name="connsiteY541" fmla="*/ 631395 h 2747805"/>
              <a:gd name="connsiteX542" fmla="*/ 1191961 w 2295914"/>
              <a:gd name="connsiteY542" fmla="*/ 578898 h 2747805"/>
              <a:gd name="connsiteX543" fmla="*/ 1246382 w 2295914"/>
              <a:gd name="connsiteY543" fmla="*/ 526401 h 2747805"/>
              <a:gd name="connsiteX544" fmla="*/ 1300803 w 2295914"/>
              <a:gd name="connsiteY544" fmla="*/ 578898 h 2747805"/>
              <a:gd name="connsiteX545" fmla="*/ 1300803 w 2295914"/>
              <a:gd name="connsiteY545" fmla="*/ 403431 h 2747805"/>
              <a:gd name="connsiteX546" fmla="*/ 1246382 w 2295914"/>
              <a:gd name="connsiteY546" fmla="*/ 455928 h 2747805"/>
              <a:gd name="connsiteX547" fmla="*/ 1191961 w 2295914"/>
              <a:gd name="connsiteY547" fmla="*/ 403431 h 2747805"/>
              <a:gd name="connsiteX548" fmla="*/ 1246382 w 2295914"/>
              <a:gd name="connsiteY548" fmla="*/ 350934 h 2747805"/>
              <a:gd name="connsiteX549" fmla="*/ 1300803 w 2295914"/>
              <a:gd name="connsiteY549" fmla="*/ 403431 h 2747805"/>
              <a:gd name="connsiteX550" fmla="*/ 1300803 w 2295914"/>
              <a:gd name="connsiteY550" fmla="*/ 227964 h 2747805"/>
              <a:gd name="connsiteX551" fmla="*/ 1246382 w 2295914"/>
              <a:gd name="connsiteY551" fmla="*/ 280461 h 2747805"/>
              <a:gd name="connsiteX552" fmla="*/ 1191961 w 2295914"/>
              <a:gd name="connsiteY552" fmla="*/ 227964 h 2747805"/>
              <a:gd name="connsiteX553" fmla="*/ 1246382 w 2295914"/>
              <a:gd name="connsiteY553" fmla="*/ 175467 h 2747805"/>
              <a:gd name="connsiteX554" fmla="*/ 1300803 w 2295914"/>
              <a:gd name="connsiteY554" fmla="*/ 227964 h 2747805"/>
              <a:gd name="connsiteX555" fmla="*/ 1300803 w 2295914"/>
              <a:gd name="connsiteY555" fmla="*/ 52497 h 2747805"/>
              <a:gd name="connsiteX556" fmla="*/ 1246382 w 2295914"/>
              <a:gd name="connsiteY556" fmla="*/ 104994 h 2747805"/>
              <a:gd name="connsiteX557" fmla="*/ 1191961 w 2295914"/>
              <a:gd name="connsiteY557" fmla="*/ 52497 h 2747805"/>
              <a:gd name="connsiteX558" fmla="*/ 1246382 w 2295914"/>
              <a:gd name="connsiteY558" fmla="*/ 0 h 2747805"/>
              <a:gd name="connsiteX559" fmla="*/ 1300803 w 2295914"/>
              <a:gd name="connsiteY559" fmla="*/ 52497 h 2747805"/>
              <a:gd name="connsiteX560" fmla="*/ 1497653 w 2295914"/>
              <a:gd name="connsiteY560" fmla="*/ 2695308 h 2747805"/>
              <a:gd name="connsiteX561" fmla="*/ 1443232 w 2295914"/>
              <a:gd name="connsiteY561" fmla="*/ 2747805 h 2747805"/>
              <a:gd name="connsiteX562" fmla="*/ 1388811 w 2295914"/>
              <a:gd name="connsiteY562" fmla="*/ 2695308 h 2747805"/>
              <a:gd name="connsiteX563" fmla="*/ 1443232 w 2295914"/>
              <a:gd name="connsiteY563" fmla="*/ 2642811 h 2747805"/>
              <a:gd name="connsiteX564" fmla="*/ 1497653 w 2295914"/>
              <a:gd name="connsiteY564" fmla="*/ 2695308 h 2747805"/>
              <a:gd name="connsiteX565" fmla="*/ 1497653 w 2295914"/>
              <a:gd name="connsiteY565" fmla="*/ 2519841 h 2747805"/>
              <a:gd name="connsiteX566" fmla="*/ 1443232 w 2295914"/>
              <a:gd name="connsiteY566" fmla="*/ 2572338 h 2747805"/>
              <a:gd name="connsiteX567" fmla="*/ 1388811 w 2295914"/>
              <a:gd name="connsiteY567" fmla="*/ 2519841 h 2747805"/>
              <a:gd name="connsiteX568" fmla="*/ 1443232 w 2295914"/>
              <a:gd name="connsiteY568" fmla="*/ 2467344 h 2747805"/>
              <a:gd name="connsiteX569" fmla="*/ 1497653 w 2295914"/>
              <a:gd name="connsiteY569" fmla="*/ 2519841 h 2747805"/>
              <a:gd name="connsiteX570" fmla="*/ 1497653 w 2295914"/>
              <a:gd name="connsiteY570" fmla="*/ 2344374 h 2747805"/>
              <a:gd name="connsiteX571" fmla="*/ 1443232 w 2295914"/>
              <a:gd name="connsiteY571" fmla="*/ 2396871 h 2747805"/>
              <a:gd name="connsiteX572" fmla="*/ 1388811 w 2295914"/>
              <a:gd name="connsiteY572" fmla="*/ 2344374 h 2747805"/>
              <a:gd name="connsiteX573" fmla="*/ 1443232 w 2295914"/>
              <a:gd name="connsiteY573" fmla="*/ 2291877 h 2747805"/>
              <a:gd name="connsiteX574" fmla="*/ 1497653 w 2295914"/>
              <a:gd name="connsiteY574" fmla="*/ 2344374 h 2747805"/>
              <a:gd name="connsiteX575" fmla="*/ 1497653 w 2295914"/>
              <a:gd name="connsiteY575" fmla="*/ 2168907 h 2747805"/>
              <a:gd name="connsiteX576" fmla="*/ 1443232 w 2295914"/>
              <a:gd name="connsiteY576" fmla="*/ 2221404 h 2747805"/>
              <a:gd name="connsiteX577" fmla="*/ 1388811 w 2295914"/>
              <a:gd name="connsiteY577" fmla="*/ 2168907 h 2747805"/>
              <a:gd name="connsiteX578" fmla="*/ 1443232 w 2295914"/>
              <a:gd name="connsiteY578" fmla="*/ 2116410 h 2747805"/>
              <a:gd name="connsiteX579" fmla="*/ 1497653 w 2295914"/>
              <a:gd name="connsiteY579" fmla="*/ 2168907 h 2747805"/>
              <a:gd name="connsiteX580" fmla="*/ 1497653 w 2295914"/>
              <a:gd name="connsiteY580" fmla="*/ 1989838 h 2747805"/>
              <a:gd name="connsiteX581" fmla="*/ 1443232 w 2295914"/>
              <a:gd name="connsiteY581" fmla="*/ 2042335 h 2747805"/>
              <a:gd name="connsiteX582" fmla="*/ 1388811 w 2295914"/>
              <a:gd name="connsiteY582" fmla="*/ 1989838 h 2747805"/>
              <a:gd name="connsiteX583" fmla="*/ 1443232 w 2295914"/>
              <a:gd name="connsiteY583" fmla="*/ 1937341 h 2747805"/>
              <a:gd name="connsiteX584" fmla="*/ 1497653 w 2295914"/>
              <a:gd name="connsiteY584" fmla="*/ 1989838 h 2747805"/>
              <a:gd name="connsiteX585" fmla="*/ 1497653 w 2295914"/>
              <a:gd name="connsiteY585" fmla="*/ 1814371 h 2747805"/>
              <a:gd name="connsiteX586" fmla="*/ 1443232 w 2295914"/>
              <a:gd name="connsiteY586" fmla="*/ 1866868 h 2747805"/>
              <a:gd name="connsiteX587" fmla="*/ 1388811 w 2295914"/>
              <a:gd name="connsiteY587" fmla="*/ 1814371 h 2747805"/>
              <a:gd name="connsiteX588" fmla="*/ 1443232 w 2295914"/>
              <a:gd name="connsiteY588" fmla="*/ 1761874 h 2747805"/>
              <a:gd name="connsiteX589" fmla="*/ 1497653 w 2295914"/>
              <a:gd name="connsiteY589" fmla="*/ 1814371 h 2747805"/>
              <a:gd name="connsiteX590" fmla="*/ 1497653 w 2295914"/>
              <a:gd name="connsiteY590" fmla="*/ 1638904 h 2747805"/>
              <a:gd name="connsiteX591" fmla="*/ 1443232 w 2295914"/>
              <a:gd name="connsiteY591" fmla="*/ 1691401 h 2747805"/>
              <a:gd name="connsiteX592" fmla="*/ 1388811 w 2295914"/>
              <a:gd name="connsiteY592" fmla="*/ 1638904 h 2747805"/>
              <a:gd name="connsiteX593" fmla="*/ 1443232 w 2295914"/>
              <a:gd name="connsiteY593" fmla="*/ 1586407 h 2747805"/>
              <a:gd name="connsiteX594" fmla="*/ 1497653 w 2295914"/>
              <a:gd name="connsiteY594" fmla="*/ 1638904 h 2747805"/>
              <a:gd name="connsiteX595" fmla="*/ 1497653 w 2295914"/>
              <a:gd name="connsiteY595" fmla="*/ 1463437 h 2747805"/>
              <a:gd name="connsiteX596" fmla="*/ 1443232 w 2295914"/>
              <a:gd name="connsiteY596" fmla="*/ 1515934 h 2747805"/>
              <a:gd name="connsiteX597" fmla="*/ 1388811 w 2295914"/>
              <a:gd name="connsiteY597" fmla="*/ 1463437 h 2747805"/>
              <a:gd name="connsiteX598" fmla="*/ 1443232 w 2295914"/>
              <a:gd name="connsiteY598" fmla="*/ 1410940 h 2747805"/>
              <a:gd name="connsiteX599" fmla="*/ 1497653 w 2295914"/>
              <a:gd name="connsiteY599" fmla="*/ 1463437 h 2747805"/>
              <a:gd name="connsiteX600" fmla="*/ 1497653 w 2295914"/>
              <a:gd name="connsiteY600" fmla="*/ 1284368 h 2747805"/>
              <a:gd name="connsiteX601" fmla="*/ 1443232 w 2295914"/>
              <a:gd name="connsiteY601" fmla="*/ 1336865 h 2747805"/>
              <a:gd name="connsiteX602" fmla="*/ 1388811 w 2295914"/>
              <a:gd name="connsiteY602" fmla="*/ 1284368 h 2747805"/>
              <a:gd name="connsiteX603" fmla="*/ 1443232 w 2295914"/>
              <a:gd name="connsiteY603" fmla="*/ 1231871 h 2747805"/>
              <a:gd name="connsiteX604" fmla="*/ 1497653 w 2295914"/>
              <a:gd name="connsiteY604" fmla="*/ 1284368 h 2747805"/>
              <a:gd name="connsiteX605" fmla="*/ 1497653 w 2295914"/>
              <a:gd name="connsiteY605" fmla="*/ 1108901 h 2747805"/>
              <a:gd name="connsiteX606" fmla="*/ 1443232 w 2295914"/>
              <a:gd name="connsiteY606" fmla="*/ 1161398 h 2747805"/>
              <a:gd name="connsiteX607" fmla="*/ 1388811 w 2295914"/>
              <a:gd name="connsiteY607" fmla="*/ 1108901 h 2747805"/>
              <a:gd name="connsiteX608" fmla="*/ 1443232 w 2295914"/>
              <a:gd name="connsiteY608" fmla="*/ 1056404 h 2747805"/>
              <a:gd name="connsiteX609" fmla="*/ 1497653 w 2295914"/>
              <a:gd name="connsiteY609" fmla="*/ 1108901 h 2747805"/>
              <a:gd name="connsiteX610" fmla="*/ 1497653 w 2295914"/>
              <a:gd name="connsiteY610" fmla="*/ 933434 h 2747805"/>
              <a:gd name="connsiteX611" fmla="*/ 1443232 w 2295914"/>
              <a:gd name="connsiteY611" fmla="*/ 985931 h 2747805"/>
              <a:gd name="connsiteX612" fmla="*/ 1388811 w 2295914"/>
              <a:gd name="connsiteY612" fmla="*/ 933434 h 2747805"/>
              <a:gd name="connsiteX613" fmla="*/ 1443232 w 2295914"/>
              <a:gd name="connsiteY613" fmla="*/ 880937 h 2747805"/>
              <a:gd name="connsiteX614" fmla="*/ 1497653 w 2295914"/>
              <a:gd name="connsiteY614" fmla="*/ 933434 h 2747805"/>
              <a:gd name="connsiteX615" fmla="*/ 1497653 w 2295914"/>
              <a:gd name="connsiteY615" fmla="*/ 757967 h 2747805"/>
              <a:gd name="connsiteX616" fmla="*/ 1443232 w 2295914"/>
              <a:gd name="connsiteY616" fmla="*/ 810464 h 2747805"/>
              <a:gd name="connsiteX617" fmla="*/ 1388811 w 2295914"/>
              <a:gd name="connsiteY617" fmla="*/ 757967 h 2747805"/>
              <a:gd name="connsiteX618" fmla="*/ 1443232 w 2295914"/>
              <a:gd name="connsiteY618" fmla="*/ 705470 h 2747805"/>
              <a:gd name="connsiteX619" fmla="*/ 1497653 w 2295914"/>
              <a:gd name="connsiteY619" fmla="*/ 757967 h 2747805"/>
              <a:gd name="connsiteX620" fmla="*/ 1497653 w 2295914"/>
              <a:gd name="connsiteY620" fmla="*/ 578898 h 2747805"/>
              <a:gd name="connsiteX621" fmla="*/ 1443232 w 2295914"/>
              <a:gd name="connsiteY621" fmla="*/ 631395 h 2747805"/>
              <a:gd name="connsiteX622" fmla="*/ 1388811 w 2295914"/>
              <a:gd name="connsiteY622" fmla="*/ 578898 h 2747805"/>
              <a:gd name="connsiteX623" fmla="*/ 1443232 w 2295914"/>
              <a:gd name="connsiteY623" fmla="*/ 526401 h 2747805"/>
              <a:gd name="connsiteX624" fmla="*/ 1497653 w 2295914"/>
              <a:gd name="connsiteY624" fmla="*/ 578898 h 2747805"/>
              <a:gd name="connsiteX625" fmla="*/ 1497653 w 2295914"/>
              <a:gd name="connsiteY625" fmla="*/ 403431 h 2747805"/>
              <a:gd name="connsiteX626" fmla="*/ 1443232 w 2295914"/>
              <a:gd name="connsiteY626" fmla="*/ 455928 h 2747805"/>
              <a:gd name="connsiteX627" fmla="*/ 1388811 w 2295914"/>
              <a:gd name="connsiteY627" fmla="*/ 403431 h 2747805"/>
              <a:gd name="connsiteX628" fmla="*/ 1443232 w 2295914"/>
              <a:gd name="connsiteY628" fmla="*/ 350934 h 2747805"/>
              <a:gd name="connsiteX629" fmla="*/ 1497653 w 2295914"/>
              <a:gd name="connsiteY629" fmla="*/ 403431 h 2747805"/>
              <a:gd name="connsiteX630" fmla="*/ 1497653 w 2295914"/>
              <a:gd name="connsiteY630" fmla="*/ 227964 h 2747805"/>
              <a:gd name="connsiteX631" fmla="*/ 1443232 w 2295914"/>
              <a:gd name="connsiteY631" fmla="*/ 280461 h 2747805"/>
              <a:gd name="connsiteX632" fmla="*/ 1388811 w 2295914"/>
              <a:gd name="connsiteY632" fmla="*/ 227964 h 2747805"/>
              <a:gd name="connsiteX633" fmla="*/ 1443232 w 2295914"/>
              <a:gd name="connsiteY633" fmla="*/ 175467 h 2747805"/>
              <a:gd name="connsiteX634" fmla="*/ 1497653 w 2295914"/>
              <a:gd name="connsiteY634" fmla="*/ 227964 h 2747805"/>
              <a:gd name="connsiteX635" fmla="*/ 1497653 w 2295914"/>
              <a:gd name="connsiteY635" fmla="*/ 52497 h 2747805"/>
              <a:gd name="connsiteX636" fmla="*/ 1443232 w 2295914"/>
              <a:gd name="connsiteY636" fmla="*/ 104994 h 2747805"/>
              <a:gd name="connsiteX637" fmla="*/ 1388811 w 2295914"/>
              <a:gd name="connsiteY637" fmla="*/ 52497 h 2747805"/>
              <a:gd name="connsiteX638" fmla="*/ 1443232 w 2295914"/>
              <a:gd name="connsiteY638" fmla="*/ 0 h 2747805"/>
              <a:gd name="connsiteX639" fmla="*/ 1497653 w 2295914"/>
              <a:gd name="connsiteY639" fmla="*/ 52497 h 2747805"/>
              <a:gd name="connsiteX640" fmla="*/ 1694503 w 2295914"/>
              <a:gd name="connsiteY640" fmla="*/ 2695308 h 2747805"/>
              <a:gd name="connsiteX641" fmla="*/ 1640082 w 2295914"/>
              <a:gd name="connsiteY641" fmla="*/ 2747805 h 2747805"/>
              <a:gd name="connsiteX642" fmla="*/ 1585661 w 2295914"/>
              <a:gd name="connsiteY642" fmla="*/ 2695308 h 2747805"/>
              <a:gd name="connsiteX643" fmla="*/ 1640082 w 2295914"/>
              <a:gd name="connsiteY643" fmla="*/ 2642811 h 2747805"/>
              <a:gd name="connsiteX644" fmla="*/ 1694503 w 2295914"/>
              <a:gd name="connsiteY644" fmla="*/ 2695308 h 2747805"/>
              <a:gd name="connsiteX645" fmla="*/ 1694503 w 2295914"/>
              <a:gd name="connsiteY645" fmla="*/ 2519841 h 2747805"/>
              <a:gd name="connsiteX646" fmla="*/ 1640082 w 2295914"/>
              <a:gd name="connsiteY646" fmla="*/ 2572338 h 2747805"/>
              <a:gd name="connsiteX647" fmla="*/ 1585661 w 2295914"/>
              <a:gd name="connsiteY647" fmla="*/ 2519841 h 2747805"/>
              <a:gd name="connsiteX648" fmla="*/ 1640082 w 2295914"/>
              <a:gd name="connsiteY648" fmla="*/ 2467344 h 2747805"/>
              <a:gd name="connsiteX649" fmla="*/ 1694503 w 2295914"/>
              <a:gd name="connsiteY649" fmla="*/ 2519841 h 2747805"/>
              <a:gd name="connsiteX650" fmla="*/ 1694503 w 2295914"/>
              <a:gd name="connsiteY650" fmla="*/ 2344374 h 2747805"/>
              <a:gd name="connsiteX651" fmla="*/ 1640082 w 2295914"/>
              <a:gd name="connsiteY651" fmla="*/ 2396871 h 2747805"/>
              <a:gd name="connsiteX652" fmla="*/ 1585661 w 2295914"/>
              <a:gd name="connsiteY652" fmla="*/ 2344374 h 2747805"/>
              <a:gd name="connsiteX653" fmla="*/ 1640082 w 2295914"/>
              <a:gd name="connsiteY653" fmla="*/ 2291877 h 2747805"/>
              <a:gd name="connsiteX654" fmla="*/ 1694503 w 2295914"/>
              <a:gd name="connsiteY654" fmla="*/ 2344374 h 2747805"/>
              <a:gd name="connsiteX655" fmla="*/ 1694503 w 2295914"/>
              <a:gd name="connsiteY655" fmla="*/ 2168907 h 2747805"/>
              <a:gd name="connsiteX656" fmla="*/ 1640082 w 2295914"/>
              <a:gd name="connsiteY656" fmla="*/ 2221404 h 2747805"/>
              <a:gd name="connsiteX657" fmla="*/ 1585661 w 2295914"/>
              <a:gd name="connsiteY657" fmla="*/ 2168907 h 2747805"/>
              <a:gd name="connsiteX658" fmla="*/ 1640082 w 2295914"/>
              <a:gd name="connsiteY658" fmla="*/ 2116410 h 2747805"/>
              <a:gd name="connsiteX659" fmla="*/ 1694503 w 2295914"/>
              <a:gd name="connsiteY659" fmla="*/ 2168907 h 2747805"/>
              <a:gd name="connsiteX660" fmla="*/ 1694503 w 2295914"/>
              <a:gd name="connsiteY660" fmla="*/ 1989838 h 2747805"/>
              <a:gd name="connsiteX661" fmla="*/ 1640082 w 2295914"/>
              <a:gd name="connsiteY661" fmla="*/ 2042335 h 2747805"/>
              <a:gd name="connsiteX662" fmla="*/ 1585661 w 2295914"/>
              <a:gd name="connsiteY662" fmla="*/ 1989838 h 2747805"/>
              <a:gd name="connsiteX663" fmla="*/ 1640082 w 2295914"/>
              <a:gd name="connsiteY663" fmla="*/ 1937341 h 2747805"/>
              <a:gd name="connsiteX664" fmla="*/ 1694503 w 2295914"/>
              <a:gd name="connsiteY664" fmla="*/ 1989838 h 2747805"/>
              <a:gd name="connsiteX665" fmla="*/ 1694503 w 2295914"/>
              <a:gd name="connsiteY665" fmla="*/ 1814371 h 2747805"/>
              <a:gd name="connsiteX666" fmla="*/ 1640082 w 2295914"/>
              <a:gd name="connsiteY666" fmla="*/ 1866868 h 2747805"/>
              <a:gd name="connsiteX667" fmla="*/ 1585661 w 2295914"/>
              <a:gd name="connsiteY667" fmla="*/ 1814371 h 2747805"/>
              <a:gd name="connsiteX668" fmla="*/ 1640082 w 2295914"/>
              <a:gd name="connsiteY668" fmla="*/ 1761874 h 2747805"/>
              <a:gd name="connsiteX669" fmla="*/ 1694503 w 2295914"/>
              <a:gd name="connsiteY669" fmla="*/ 1814371 h 2747805"/>
              <a:gd name="connsiteX670" fmla="*/ 1694503 w 2295914"/>
              <a:gd name="connsiteY670" fmla="*/ 1638904 h 2747805"/>
              <a:gd name="connsiteX671" fmla="*/ 1640082 w 2295914"/>
              <a:gd name="connsiteY671" fmla="*/ 1691401 h 2747805"/>
              <a:gd name="connsiteX672" fmla="*/ 1585661 w 2295914"/>
              <a:gd name="connsiteY672" fmla="*/ 1638904 h 2747805"/>
              <a:gd name="connsiteX673" fmla="*/ 1640082 w 2295914"/>
              <a:gd name="connsiteY673" fmla="*/ 1586407 h 2747805"/>
              <a:gd name="connsiteX674" fmla="*/ 1694503 w 2295914"/>
              <a:gd name="connsiteY674" fmla="*/ 1638904 h 2747805"/>
              <a:gd name="connsiteX675" fmla="*/ 1694503 w 2295914"/>
              <a:gd name="connsiteY675" fmla="*/ 1463437 h 2747805"/>
              <a:gd name="connsiteX676" fmla="*/ 1640082 w 2295914"/>
              <a:gd name="connsiteY676" fmla="*/ 1515934 h 2747805"/>
              <a:gd name="connsiteX677" fmla="*/ 1585661 w 2295914"/>
              <a:gd name="connsiteY677" fmla="*/ 1463437 h 2747805"/>
              <a:gd name="connsiteX678" fmla="*/ 1640082 w 2295914"/>
              <a:gd name="connsiteY678" fmla="*/ 1410940 h 2747805"/>
              <a:gd name="connsiteX679" fmla="*/ 1694503 w 2295914"/>
              <a:gd name="connsiteY679" fmla="*/ 1463437 h 2747805"/>
              <a:gd name="connsiteX680" fmla="*/ 1694503 w 2295914"/>
              <a:gd name="connsiteY680" fmla="*/ 1284368 h 2747805"/>
              <a:gd name="connsiteX681" fmla="*/ 1640082 w 2295914"/>
              <a:gd name="connsiteY681" fmla="*/ 1336865 h 2747805"/>
              <a:gd name="connsiteX682" fmla="*/ 1585661 w 2295914"/>
              <a:gd name="connsiteY682" fmla="*/ 1284368 h 2747805"/>
              <a:gd name="connsiteX683" fmla="*/ 1640082 w 2295914"/>
              <a:gd name="connsiteY683" fmla="*/ 1231871 h 2747805"/>
              <a:gd name="connsiteX684" fmla="*/ 1694503 w 2295914"/>
              <a:gd name="connsiteY684" fmla="*/ 1284368 h 2747805"/>
              <a:gd name="connsiteX685" fmla="*/ 1694503 w 2295914"/>
              <a:gd name="connsiteY685" fmla="*/ 1108901 h 2747805"/>
              <a:gd name="connsiteX686" fmla="*/ 1640082 w 2295914"/>
              <a:gd name="connsiteY686" fmla="*/ 1161398 h 2747805"/>
              <a:gd name="connsiteX687" fmla="*/ 1585661 w 2295914"/>
              <a:gd name="connsiteY687" fmla="*/ 1108901 h 2747805"/>
              <a:gd name="connsiteX688" fmla="*/ 1640082 w 2295914"/>
              <a:gd name="connsiteY688" fmla="*/ 1056404 h 2747805"/>
              <a:gd name="connsiteX689" fmla="*/ 1694503 w 2295914"/>
              <a:gd name="connsiteY689" fmla="*/ 1108901 h 2747805"/>
              <a:gd name="connsiteX690" fmla="*/ 1694503 w 2295914"/>
              <a:gd name="connsiteY690" fmla="*/ 933434 h 2747805"/>
              <a:gd name="connsiteX691" fmla="*/ 1640082 w 2295914"/>
              <a:gd name="connsiteY691" fmla="*/ 985931 h 2747805"/>
              <a:gd name="connsiteX692" fmla="*/ 1585661 w 2295914"/>
              <a:gd name="connsiteY692" fmla="*/ 933434 h 2747805"/>
              <a:gd name="connsiteX693" fmla="*/ 1640082 w 2295914"/>
              <a:gd name="connsiteY693" fmla="*/ 880937 h 2747805"/>
              <a:gd name="connsiteX694" fmla="*/ 1694503 w 2295914"/>
              <a:gd name="connsiteY694" fmla="*/ 933434 h 2747805"/>
              <a:gd name="connsiteX695" fmla="*/ 1694503 w 2295914"/>
              <a:gd name="connsiteY695" fmla="*/ 757967 h 2747805"/>
              <a:gd name="connsiteX696" fmla="*/ 1640082 w 2295914"/>
              <a:gd name="connsiteY696" fmla="*/ 810464 h 2747805"/>
              <a:gd name="connsiteX697" fmla="*/ 1585661 w 2295914"/>
              <a:gd name="connsiteY697" fmla="*/ 757967 h 2747805"/>
              <a:gd name="connsiteX698" fmla="*/ 1640082 w 2295914"/>
              <a:gd name="connsiteY698" fmla="*/ 705470 h 2747805"/>
              <a:gd name="connsiteX699" fmla="*/ 1694503 w 2295914"/>
              <a:gd name="connsiteY699" fmla="*/ 757967 h 2747805"/>
              <a:gd name="connsiteX700" fmla="*/ 1694503 w 2295914"/>
              <a:gd name="connsiteY700" fmla="*/ 578898 h 2747805"/>
              <a:gd name="connsiteX701" fmla="*/ 1640082 w 2295914"/>
              <a:gd name="connsiteY701" fmla="*/ 631395 h 2747805"/>
              <a:gd name="connsiteX702" fmla="*/ 1585661 w 2295914"/>
              <a:gd name="connsiteY702" fmla="*/ 578898 h 2747805"/>
              <a:gd name="connsiteX703" fmla="*/ 1640082 w 2295914"/>
              <a:gd name="connsiteY703" fmla="*/ 526401 h 2747805"/>
              <a:gd name="connsiteX704" fmla="*/ 1694503 w 2295914"/>
              <a:gd name="connsiteY704" fmla="*/ 578898 h 2747805"/>
              <a:gd name="connsiteX705" fmla="*/ 1694503 w 2295914"/>
              <a:gd name="connsiteY705" fmla="*/ 403431 h 2747805"/>
              <a:gd name="connsiteX706" fmla="*/ 1640082 w 2295914"/>
              <a:gd name="connsiteY706" fmla="*/ 455928 h 2747805"/>
              <a:gd name="connsiteX707" fmla="*/ 1585661 w 2295914"/>
              <a:gd name="connsiteY707" fmla="*/ 403431 h 2747805"/>
              <a:gd name="connsiteX708" fmla="*/ 1640082 w 2295914"/>
              <a:gd name="connsiteY708" fmla="*/ 350934 h 2747805"/>
              <a:gd name="connsiteX709" fmla="*/ 1694503 w 2295914"/>
              <a:gd name="connsiteY709" fmla="*/ 403431 h 2747805"/>
              <a:gd name="connsiteX710" fmla="*/ 1694503 w 2295914"/>
              <a:gd name="connsiteY710" fmla="*/ 227964 h 2747805"/>
              <a:gd name="connsiteX711" fmla="*/ 1640082 w 2295914"/>
              <a:gd name="connsiteY711" fmla="*/ 280461 h 2747805"/>
              <a:gd name="connsiteX712" fmla="*/ 1585661 w 2295914"/>
              <a:gd name="connsiteY712" fmla="*/ 227964 h 2747805"/>
              <a:gd name="connsiteX713" fmla="*/ 1640082 w 2295914"/>
              <a:gd name="connsiteY713" fmla="*/ 175467 h 2747805"/>
              <a:gd name="connsiteX714" fmla="*/ 1694503 w 2295914"/>
              <a:gd name="connsiteY714" fmla="*/ 227964 h 2747805"/>
              <a:gd name="connsiteX715" fmla="*/ 1694503 w 2295914"/>
              <a:gd name="connsiteY715" fmla="*/ 52497 h 2747805"/>
              <a:gd name="connsiteX716" fmla="*/ 1640082 w 2295914"/>
              <a:gd name="connsiteY716" fmla="*/ 104994 h 2747805"/>
              <a:gd name="connsiteX717" fmla="*/ 1585661 w 2295914"/>
              <a:gd name="connsiteY717" fmla="*/ 52497 h 2747805"/>
              <a:gd name="connsiteX718" fmla="*/ 1640082 w 2295914"/>
              <a:gd name="connsiteY718" fmla="*/ 0 h 2747805"/>
              <a:gd name="connsiteX719" fmla="*/ 1694503 w 2295914"/>
              <a:gd name="connsiteY719" fmla="*/ 52497 h 2747805"/>
              <a:gd name="connsiteX720" fmla="*/ 1902214 w 2295914"/>
              <a:gd name="connsiteY720" fmla="*/ 2695308 h 2747805"/>
              <a:gd name="connsiteX721" fmla="*/ 1847793 w 2295914"/>
              <a:gd name="connsiteY721" fmla="*/ 2747805 h 2747805"/>
              <a:gd name="connsiteX722" fmla="*/ 1793372 w 2295914"/>
              <a:gd name="connsiteY722" fmla="*/ 2695308 h 2747805"/>
              <a:gd name="connsiteX723" fmla="*/ 1847793 w 2295914"/>
              <a:gd name="connsiteY723" fmla="*/ 2642811 h 2747805"/>
              <a:gd name="connsiteX724" fmla="*/ 1902214 w 2295914"/>
              <a:gd name="connsiteY724" fmla="*/ 2695308 h 2747805"/>
              <a:gd name="connsiteX725" fmla="*/ 1902214 w 2295914"/>
              <a:gd name="connsiteY725" fmla="*/ 2519841 h 2747805"/>
              <a:gd name="connsiteX726" fmla="*/ 1847793 w 2295914"/>
              <a:gd name="connsiteY726" fmla="*/ 2572338 h 2747805"/>
              <a:gd name="connsiteX727" fmla="*/ 1793372 w 2295914"/>
              <a:gd name="connsiteY727" fmla="*/ 2519841 h 2747805"/>
              <a:gd name="connsiteX728" fmla="*/ 1847793 w 2295914"/>
              <a:gd name="connsiteY728" fmla="*/ 2467344 h 2747805"/>
              <a:gd name="connsiteX729" fmla="*/ 1902214 w 2295914"/>
              <a:gd name="connsiteY729" fmla="*/ 2519841 h 2747805"/>
              <a:gd name="connsiteX730" fmla="*/ 1902214 w 2295914"/>
              <a:gd name="connsiteY730" fmla="*/ 2344374 h 2747805"/>
              <a:gd name="connsiteX731" fmla="*/ 1847793 w 2295914"/>
              <a:gd name="connsiteY731" fmla="*/ 2396871 h 2747805"/>
              <a:gd name="connsiteX732" fmla="*/ 1793372 w 2295914"/>
              <a:gd name="connsiteY732" fmla="*/ 2344374 h 2747805"/>
              <a:gd name="connsiteX733" fmla="*/ 1847793 w 2295914"/>
              <a:gd name="connsiteY733" fmla="*/ 2291877 h 2747805"/>
              <a:gd name="connsiteX734" fmla="*/ 1902214 w 2295914"/>
              <a:gd name="connsiteY734" fmla="*/ 2344374 h 2747805"/>
              <a:gd name="connsiteX735" fmla="*/ 1902214 w 2295914"/>
              <a:gd name="connsiteY735" fmla="*/ 2168907 h 2747805"/>
              <a:gd name="connsiteX736" fmla="*/ 1847793 w 2295914"/>
              <a:gd name="connsiteY736" fmla="*/ 2221404 h 2747805"/>
              <a:gd name="connsiteX737" fmla="*/ 1793372 w 2295914"/>
              <a:gd name="connsiteY737" fmla="*/ 2168907 h 2747805"/>
              <a:gd name="connsiteX738" fmla="*/ 1847793 w 2295914"/>
              <a:gd name="connsiteY738" fmla="*/ 2116410 h 2747805"/>
              <a:gd name="connsiteX739" fmla="*/ 1902214 w 2295914"/>
              <a:gd name="connsiteY739" fmla="*/ 2168907 h 2747805"/>
              <a:gd name="connsiteX740" fmla="*/ 1902214 w 2295914"/>
              <a:gd name="connsiteY740" fmla="*/ 1989838 h 2747805"/>
              <a:gd name="connsiteX741" fmla="*/ 1847793 w 2295914"/>
              <a:gd name="connsiteY741" fmla="*/ 2042335 h 2747805"/>
              <a:gd name="connsiteX742" fmla="*/ 1793372 w 2295914"/>
              <a:gd name="connsiteY742" fmla="*/ 1989838 h 2747805"/>
              <a:gd name="connsiteX743" fmla="*/ 1847793 w 2295914"/>
              <a:gd name="connsiteY743" fmla="*/ 1937341 h 2747805"/>
              <a:gd name="connsiteX744" fmla="*/ 1902214 w 2295914"/>
              <a:gd name="connsiteY744" fmla="*/ 1989838 h 2747805"/>
              <a:gd name="connsiteX745" fmla="*/ 1902214 w 2295914"/>
              <a:gd name="connsiteY745" fmla="*/ 1814371 h 2747805"/>
              <a:gd name="connsiteX746" fmla="*/ 1847793 w 2295914"/>
              <a:gd name="connsiteY746" fmla="*/ 1866868 h 2747805"/>
              <a:gd name="connsiteX747" fmla="*/ 1793372 w 2295914"/>
              <a:gd name="connsiteY747" fmla="*/ 1814371 h 2747805"/>
              <a:gd name="connsiteX748" fmla="*/ 1847793 w 2295914"/>
              <a:gd name="connsiteY748" fmla="*/ 1761874 h 2747805"/>
              <a:gd name="connsiteX749" fmla="*/ 1902214 w 2295914"/>
              <a:gd name="connsiteY749" fmla="*/ 1814371 h 2747805"/>
              <a:gd name="connsiteX750" fmla="*/ 1902214 w 2295914"/>
              <a:gd name="connsiteY750" fmla="*/ 1638904 h 2747805"/>
              <a:gd name="connsiteX751" fmla="*/ 1847793 w 2295914"/>
              <a:gd name="connsiteY751" fmla="*/ 1691401 h 2747805"/>
              <a:gd name="connsiteX752" fmla="*/ 1793372 w 2295914"/>
              <a:gd name="connsiteY752" fmla="*/ 1638904 h 2747805"/>
              <a:gd name="connsiteX753" fmla="*/ 1847793 w 2295914"/>
              <a:gd name="connsiteY753" fmla="*/ 1586407 h 2747805"/>
              <a:gd name="connsiteX754" fmla="*/ 1902214 w 2295914"/>
              <a:gd name="connsiteY754" fmla="*/ 1638904 h 2747805"/>
              <a:gd name="connsiteX755" fmla="*/ 1902214 w 2295914"/>
              <a:gd name="connsiteY755" fmla="*/ 1463437 h 2747805"/>
              <a:gd name="connsiteX756" fmla="*/ 1847793 w 2295914"/>
              <a:gd name="connsiteY756" fmla="*/ 1515934 h 2747805"/>
              <a:gd name="connsiteX757" fmla="*/ 1793372 w 2295914"/>
              <a:gd name="connsiteY757" fmla="*/ 1463437 h 2747805"/>
              <a:gd name="connsiteX758" fmla="*/ 1847793 w 2295914"/>
              <a:gd name="connsiteY758" fmla="*/ 1410940 h 2747805"/>
              <a:gd name="connsiteX759" fmla="*/ 1902214 w 2295914"/>
              <a:gd name="connsiteY759" fmla="*/ 1463437 h 2747805"/>
              <a:gd name="connsiteX760" fmla="*/ 1902214 w 2295914"/>
              <a:gd name="connsiteY760" fmla="*/ 1284368 h 2747805"/>
              <a:gd name="connsiteX761" fmla="*/ 1847793 w 2295914"/>
              <a:gd name="connsiteY761" fmla="*/ 1336865 h 2747805"/>
              <a:gd name="connsiteX762" fmla="*/ 1793372 w 2295914"/>
              <a:gd name="connsiteY762" fmla="*/ 1284368 h 2747805"/>
              <a:gd name="connsiteX763" fmla="*/ 1847793 w 2295914"/>
              <a:gd name="connsiteY763" fmla="*/ 1231871 h 2747805"/>
              <a:gd name="connsiteX764" fmla="*/ 1902214 w 2295914"/>
              <a:gd name="connsiteY764" fmla="*/ 1284368 h 2747805"/>
              <a:gd name="connsiteX765" fmla="*/ 1902214 w 2295914"/>
              <a:gd name="connsiteY765" fmla="*/ 1108901 h 2747805"/>
              <a:gd name="connsiteX766" fmla="*/ 1847793 w 2295914"/>
              <a:gd name="connsiteY766" fmla="*/ 1161398 h 2747805"/>
              <a:gd name="connsiteX767" fmla="*/ 1793372 w 2295914"/>
              <a:gd name="connsiteY767" fmla="*/ 1108901 h 2747805"/>
              <a:gd name="connsiteX768" fmla="*/ 1847793 w 2295914"/>
              <a:gd name="connsiteY768" fmla="*/ 1056404 h 2747805"/>
              <a:gd name="connsiteX769" fmla="*/ 1902214 w 2295914"/>
              <a:gd name="connsiteY769" fmla="*/ 1108901 h 2747805"/>
              <a:gd name="connsiteX770" fmla="*/ 1902214 w 2295914"/>
              <a:gd name="connsiteY770" fmla="*/ 933434 h 2747805"/>
              <a:gd name="connsiteX771" fmla="*/ 1847793 w 2295914"/>
              <a:gd name="connsiteY771" fmla="*/ 985931 h 2747805"/>
              <a:gd name="connsiteX772" fmla="*/ 1793372 w 2295914"/>
              <a:gd name="connsiteY772" fmla="*/ 933434 h 2747805"/>
              <a:gd name="connsiteX773" fmla="*/ 1847793 w 2295914"/>
              <a:gd name="connsiteY773" fmla="*/ 880937 h 2747805"/>
              <a:gd name="connsiteX774" fmla="*/ 1902214 w 2295914"/>
              <a:gd name="connsiteY774" fmla="*/ 933434 h 2747805"/>
              <a:gd name="connsiteX775" fmla="*/ 1902214 w 2295914"/>
              <a:gd name="connsiteY775" fmla="*/ 757967 h 2747805"/>
              <a:gd name="connsiteX776" fmla="*/ 1847793 w 2295914"/>
              <a:gd name="connsiteY776" fmla="*/ 810464 h 2747805"/>
              <a:gd name="connsiteX777" fmla="*/ 1793372 w 2295914"/>
              <a:gd name="connsiteY777" fmla="*/ 757967 h 2747805"/>
              <a:gd name="connsiteX778" fmla="*/ 1847793 w 2295914"/>
              <a:gd name="connsiteY778" fmla="*/ 705470 h 2747805"/>
              <a:gd name="connsiteX779" fmla="*/ 1902214 w 2295914"/>
              <a:gd name="connsiteY779" fmla="*/ 757967 h 2747805"/>
              <a:gd name="connsiteX780" fmla="*/ 1902214 w 2295914"/>
              <a:gd name="connsiteY780" fmla="*/ 578898 h 2747805"/>
              <a:gd name="connsiteX781" fmla="*/ 1847793 w 2295914"/>
              <a:gd name="connsiteY781" fmla="*/ 631395 h 2747805"/>
              <a:gd name="connsiteX782" fmla="*/ 1793372 w 2295914"/>
              <a:gd name="connsiteY782" fmla="*/ 578898 h 2747805"/>
              <a:gd name="connsiteX783" fmla="*/ 1847793 w 2295914"/>
              <a:gd name="connsiteY783" fmla="*/ 526401 h 2747805"/>
              <a:gd name="connsiteX784" fmla="*/ 1902214 w 2295914"/>
              <a:gd name="connsiteY784" fmla="*/ 578898 h 2747805"/>
              <a:gd name="connsiteX785" fmla="*/ 1902214 w 2295914"/>
              <a:gd name="connsiteY785" fmla="*/ 403431 h 2747805"/>
              <a:gd name="connsiteX786" fmla="*/ 1847793 w 2295914"/>
              <a:gd name="connsiteY786" fmla="*/ 455928 h 2747805"/>
              <a:gd name="connsiteX787" fmla="*/ 1793372 w 2295914"/>
              <a:gd name="connsiteY787" fmla="*/ 403431 h 2747805"/>
              <a:gd name="connsiteX788" fmla="*/ 1847793 w 2295914"/>
              <a:gd name="connsiteY788" fmla="*/ 350934 h 2747805"/>
              <a:gd name="connsiteX789" fmla="*/ 1902214 w 2295914"/>
              <a:gd name="connsiteY789" fmla="*/ 403431 h 2747805"/>
              <a:gd name="connsiteX790" fmla="*/ 1902214 w 2295914"/>
              <a:gd name="connsiteY790" fmla="*/ 227964 h 2747805"/>
              <a:gd name="connsiteX791" fmla="*/ 1847793 w 2295914"/>
              <a:gd name="connsiteY791" fmla="*/ 280461 h 2747805"/>
              <a:gd name="connsiteX792" fmla="*/ 1793372 w 2295914"/>
              <a:gd name="connsiteY792" fmla="*/ 227964 h 2747805"/>
              <a:gd name="connsiteX793" fmla="*/ 1847793 w 2295914"/>
              <a:gd name="connsiteY793" fmla="*/ 175467 h 2747805"/>
              <a:gd name="connsiteX794" fmla="*/ 1902214 w 2295914"/>
              <a:gd name="connsiteY794" fmla="*/ 227964 h 2747805"/>
              <a:gd name="connsiteX795" fmla="*/ 1902214 w 2295914"/>
              <a:gd name="connsiteY795" fmla="*/ 52497 h 2747805"/>
              <a:gd name="connsiteX796" fmla="*/ 1847793 w 2295914"/>
              <a:gd name="connsiteY796" fmla="*/ 104994 h 2747805"/>
              <a:gd name="connsiteX797" fmla="*/ 1793372 w 2295914"/>
              <a:gd name="connsiteY797" fmla="*/ 52497 h 2747805"/>
              <a:gd name="connsiteX798" fmla="*/ 1847793 w 2295914"/>
              <a:gd name="connsiteY798" fmla="*/ 0 h 2747805"/>
              <a:gd name="connsiteX799" fmla="*/ 1902214 w 2295914"/>
              <a:gd name="connsiteY799" fmla="*/ 52497 h 2747805"/>
              <a:gd name="connsiteX800" fmla="*/ 2099064 w 2295914"/>
              <a:gd name="connsiteY800" fmla="*/ 2695308 h 2747805"/>
              <a:gd name="connsiteX801" fmla="*/ 2044643 w 2295914"/>
              <a:gd name="connsiteY801" fmla="*/ 2747805 h 2747805"/>
              <a:gd name="connsiteX802" fmla="*/ 1990222 w 2295914"/>
              <a:gd name="connsiteY802" fmla="*/ 2695308 h 2747805"/>
              <a:gd name="connsiteX803" fmla="*/ 2044643 w 2295914"/>
              <a:gd name="connsiteY803" fmla="*/ 2642811 h 2747805"/>
              <a:gd name="connsiteX804" fmla="*/ 2099064 w 2295914"/>
              <a:gd name="connsiteY804" fmla="*/ 2695308 h 2747805"/>
              <a:gd name="connsiteX805" fmla="*/ 2099064 w 2295914"/>
              <a:gd name="connsiteY805" fmla="*/ 2519841 h 2747805"/>
              <a:gd name="connsiteX806" fmla="*/ 2044643 w 2295914"/>
              <a:gd name="connsiteY806" fmla="*/ 2572338 h 2747805"/>
              <a:gd name="connsiteX807" fmla="*/ 1990222 w 2295914"/>
              <a:gd name="connsiteY807" fmla="*/ 2519841 h 2747805"/>
              <a:gd name="connsiteX808" fmla="*/ 2044643 w 2295914"/>
              <a:gd name="connsiteY808" fmla="*/ 2467344 h 2747805"/>
              <a:gd name="connsiteX809" fmla="*/ 2099064 w 2295914"/>
              <a:gd name="connsiteY809" fmla="*/ 2519841 h 2747805"/>
              <a:gd name="connsiteX810" fmla="*/ 2099064 w 2295914"/>
              <a:gd name="connsiteY810" fmla="*/ 2344374 h 2747805"/>
              <a:gd name="connsiteX811" fmla="*/ 2044643 w 2295914"/>
              <a:gd name="connsiteY811" fmla="*/ 2396871 h 2747805"/>
              <a:gd name="connsiteX812" fmla="*/ 1990222 w 2295914"/>
              <a:gd name="connsiteY812" fmla="*/ 2344374 h 2747805"/>
              <a:gd name="connsiteX813" fmla="*/ 2044643 w 2295914"/>
              <a:gd name="connsiteY813" fmla="*/ 2291877 h 2747805"/>
              <a:gd name="connsiteX814" fmla="*/ 2099064 w 2295914"/>
              <a:gd name="connsiteY814" fmla="*/ 2344374 h 2747805"/>
              <a:gd name="connsiteX815" fmla="*/ 2099064 w 2295914"/>
              <a:gd name="connsiteY815" fmla="*/ 2168907 h 2747805"/>
              <a:gd name="connsiteX816" fmla="*/ 2044643 w 2295914"/>
              <a:gd name="connsiteY816" fmla="*/ 2221404 h 2747805"/>
              <a:gd name="connsiteX817" fmla="*/ 1990222 w 2295914"/>
              <a:gd name="connsiteY817" fmla="*/ 2168907 h 2747805"/>
              <a:gd name="connsiteX818" fmla="*/ 2044643 w 2295914"/>
              <a:gd name="connsiteY818" fmla="*/ 2116410 h 2747805"/>
              <a:gd name="connsiteX819" fmla="*/ 2099064 w 2295914"/>
              <a:gd name="connsiteY819" fmla="*/ 2168907 h 2747805"/>
              <a:gd name="connsiteX820" fmla="*/ 2099064 w 2295914"/>
              <a:gd name="connsiteY820" fmla="*/ 1989838 h 2747805"/>
              <a:gd name="connsiteX821" fmla="*/ 2044643 w 2295914"/>
              <a:gd name="connsiteY821" fmla="*/ 2042335 h 2747805"/>
              <a:gd name="connsiteX822" fmla="*/ 1990222 w 2295914"/>
              <a:gd name="connsiteY822" fmla="*/ 1989838 h 2747805"/>
              <a:gd name="connsiteX823" fmla="*/ 2044643 w 2295914"/>
              <a:gd name="connsiteY823" fmla="*/ 1937341 h 2747805"/>
              <a:gd name="connsiteX824" fmla="*/ 2099064 w 2295914"/>
              <a:gd name="connsiteY824" fmla="*/ 1989838 h 2747805"/>
              <a:gd name="connsiteX825" fmla="*/ 2099064 w 2295914"/>
              <a:gd name="connsiteY825" fmla="*/ 1814371 h 2747805"/>
              <a:gd name="connsiteX826" fmla="*/ 2044643 w 2295914"/>
              <a:gd name="connsiteY826" fmla="*/ 1866868 h 2747805"/>
              <a:gd name="connsiteX827" fmla="*/ 1990222 w 2295914"/>
              <a:gd name="connsiteY827" fmla="*/ 1814371 h 2747805"/>
              <a:gd name="connsiteX828" fmla="*/ 2044643 w 2295914"/>
              <a:gd name="connsiteY828" fmla="*/ 1761874 h 2747805"/>
              <a:gd name="connsiteX829" fmla="*/ 2099064 w 2295914"/>
              <a:gd name="connsiteY829" fmla="*/ 1814371 h 2747805"/>
              <a:gd name="connsiteX830" fmla="*/ 2099064 w 2295914"/>
              <a:gd name="connsiteY830" fmla="*/ 1638904 h 2747805"/>
              <a:gd name="connsiteX831" fmla="*/ 2044643 w 2295914"/>
              <a:gd name="connsiteY831" fmla="*/ 1691401 h 2747805"/>
              <a:gd name="connsiteX832" fmla="*/ 1990222 w 2295914"/>
              <a:gd name="connsiteY832" fmla="*/ 1638904 h 2747805"/>
              <a:gd name="connsiteX833" fmla="*/ 2044643 w 2295914"/>
              <a:gd name="connsiteY833" fmla="*/ 1586407 h 2747805"/>
              <a:gd name="connsiteX834" fmla="*/ 2099064 w 2295914"/>
              <a:gd name="connsiteY834" fmla="*/ 1638904 h 2747805"/>
              <a:gd name="connsiteX835" fmla="*/ 2099064 w 2295914"/>
              <a:gd name="connsiteY835" fmla="*/ 1463437 h 2747805"/>
              <a:gd name="connsiteX836" fmla="*/ 2044643 w 2295914"/>
              <a:gd name="connsiteY836" fmla="*/ 1515934 h 2747805"/>
              <a:gd name="connsiteX837" fmla="*/ 1990222 w 2295914"/>
              <a:gd name="connsiteY837" fmla="*/ 1463437 h 2747805"/>
              <a:gd name="connsiteX838" fmla="*/ 2044643 w 2295914"/>
              <a:gd name="connsiteY838" fmla="*/ 1410940 h 2747805"/>
              <a:gd name="connsiteX839" fmla="*/ 2099064 w 2295914"/>
              <a:gd name="connsiteY839" fmla="*/ 1463437 h 2747805"/>
              <a:gd name="connsiteX840" fmla="*/ 2099064 w 2295914"/>
              <a:gd name="connsiteY840" fmla="*/ 1284368 h 2747805"/>
              <a:gd name="connsiteX841" fmla="*/ 2044643 w 2295914"/>
              <a:gd name="connsiteY841" fmla="*/ 1336865 h 2747805"/>
              <a:gd name="connsiteX842" fmla="*/ 1990222 w 2295914"/>
              <a:gd name="connsiteY842" fmla="*/ 1284368 h 2747805"/>
              <a:gd name="connsiteX843" fmla="*/ 2044643 w 2295914"/>
              <a:gd name="connsiteY843" fmla="*/ 1231871 h 2747805"/>
              <a:gd name="connsiteX844" fmla="*/ 2099064 w 2295914"/>
              <a:gd name="connsiteY844" fmla="*/ 1284368 h 2747805"/>
              <a:gd name="connsiteX845" fmla="*/ 2099064 w 2295914"/>
              <a:gd name="connsiteY845" fmla="*/ 1108901 h 2747805"/>
              <a:gd name="connsiteX846" fmla="*/ 2044643 w 2295914"/>
              <a:gd name="connsiteY846" fmla="*/ 1161398 h 2747805"/>
              <a:gd name="connsiteX847" fmla="*/ 1990222 w 2295914"/>
              <a:gd name="connsiteY847" fmla="*/ 1108901 h 2747805"/>
              <a:gd name="connsiteX848" fmla="*/ 2044643 w 2295914"/>
              <a:gd name="connsiteY848" fmla="*/ 1056404 h 2747805"/>
              <a:gd name="connsiteX849" fmla="*/ 2099064 w 2295914"/>
              <a:gd name="connsiteY849" fmla="*/ 1108901 h 2747805"/>
              <a:gd name="connsiteX850" fmla="*/ 2099064 w 2295914"/>
              <a:gd name="connsiteY850" fmla="*/ 933434 h 2747805"/>
              <a:gd name="connsiteX851" fmla="*/ 2044643 w 2295914"/>
              <a:gd name="connsiteY851" fmla="*/ 985931 h 2747805"/>
              <a:gd name="connsiteX852" fmla="*/ 1990222 w 2295914"/>
              <a:gd name="connsiteY852" fmla="*/ 933434 h 2747805"/>
              <a:gd name="connsiteX853" fmla="*/ 2044643 w 2295914"/>
              <a:gd name="connsiteY853" fmla="*/ 880937 h 2747805"/>
              <a:gd name="connsiteX854" fmla="*/ 2099064 w 2295914"/>
              <a:gd name="connsiteY854" fmla="*/ 933434 h 2747805"/>
              <a:gd name="connsiteX855" fmla="*/ 2099064 w 2295914"/>
              <a:gd name="connsiteY855" fmla="*/ 757967 h 2747805"/>
              <a:gd name="connsiteX856" fmla="*/ 2044643 w 2295914"/>
              <a:gd name="connsiteY856" fmla="*/ 810464 h 2747805"/>
              <a:gd name="connsiteX857" fmla="*/ 1990222 w 2295914"/>
              <a:gd name="connsiteY857" fmla="*/ 757967 h 2747805"/>
              <a:gd name="connsiteX858" fmla="*/ 2044643 w 2295914"/>
              <a:gd name="connsiteY858" fmla="*/ 705470 h 2747805"/>
              <a:gd name="connsiteX859" fmla="*/ 2099064 w 2295914"/>
              <a:gd name="connsiteY859" fmla="*/ 757967 h 2747805"/>
              <a:gd name="connsiteX860" fmla="*/ 2099064 w 2295914"/>
              <a:gd name="connsiteY860" fmla="*/ 578898 h 2747805"/>
              <a:gd name="connsiteX861" fmla="*/ 2044643 w 2295914"/>
              <a:gd name="connsiteY861" fmla="*/ 631395 h 2747805"/>
              <a:gd name="connsiteX862" fmla="*/ 1990222 w 2295914"/>
              <a:gd name="connsiteY862" fmla="*/ 578898 h 2747805"/>
              <a:gd name="connsiteX863" fmla="*/ 2044643 w 2295914"/>
              <a:gd name="connsiteY863" fmla="*/ 526401 h 2747805"/>
              <a:gd name="connsiteX864" fmla="*/ 2099064 w 2295914"/>
              <a:gd name="connsiteY864" fmla="*/ 578898 h 2747805"/>
              <a:gd name="connsiteX865" fmla="*/ 2099064 w 2295914"/>
              <a:gd name="connsiteY865" fmla="*/ 403431 h 2747805"/>
              <a:gd name="connsiteX866" fmla="*/ 2044643 w 2295914"/>
              <a:gd name="connsiteY866" fmla="*/ 455928 h 2747805"/>
              <a:gd name="connsiteX867" fmla="*/ 1990222 w 2295914"/>
              <a:gd name="connsiteY867" fmla="*/ 403431 h 2747805"/>
              <a:gd name="connsiteX868" fmla="*/ 2044643 w 2295914"/>
              <a:gd name="connsiteY868" fmla="*/ 350934 h 2747805"/>
              <a:gd name="connsiteX869" fmla="*/ 2099064 w 2295914"/>
              <a:gd name="connsiteY869" fmla="*/ 403431 h 2747805"/>
              <a:gd name="connsiteX870" fmla="*/ 2099064 w 2295914"/>
              <a:gd name="connsiteY870" fmla="*/ 227964 h 2747805"/>
              <a:gd name="connsiteX871" fmla="*/ 2044643 w 2295914"/>
              <a:gd name="connsiteY871" fmla="*/ 280461 h 2747805"/>
              <a:gd name="connsiteX872" fmla="*/ 1990222 w 2295914"/>
              <a:gd name="connsiteY872" fmla="*/ 227964 h 2747805"/>
              <a:gd name="connsiteX873" fmla="*/ 2044643 w 2295914"/>
              <a:gd name="connsiteY873" fmla="*/ 175467 h 2747805"/>
              <a:gd name="connsiteX874" fmla="*/ 2099064 w 2295914"/>
              <a:gd name="connsiteY874" fmla="*/ 227964 h 2747805"/>
              <a:gd name="connsiteX875" fmla="*/ 2099064 w 2295914"/>
              <a:gd name="connsiteY875" fmla="*/ 52497 h 2747805"/>
              <a:gd name="connsiteX876" fmla="*/ 2044643 w 2295914"/>
              <a:gd name="connsiteY876" fmla="*/ 104994 h 2747805"/>
              <a:gd name="connsiteX877" fmla="*/ 1990222 w 2295914"/>
              <a:gd name="connsiteY877" fmla="*/ 52497 h 2747805"/>
              <a:gd name="connsiteX878" fmla="*/ 2044643 w 2295914"/>
              <a:gd name="connsiteY878" fmla="*/ 0 h 2747805"/>
              <a:gd name="connsiteX879" fmla="*/ 2099064 w 2295914"/>
              <a:gd name="connsiteY879" fmla="*/ 52497 h 2747805"/>
              <a:gd name="connsiteX880" fmla="*/ 2295914 w 2295914"/>
              <a:gd name="connsiteY880" fmla="*/ 2695308 h 2747805"/>
              <a:gd name="connsiteX881" fmla="*/ 2241493 w 2295914"/>
              <a:gd name="connsiteY881" fmla="*/ 2747805 h 2747805"/>
              <a:gd name="connsiteX882" fmla="*/ 2187072 w 2295914"/>
              <a:gd name="connsiteY882" fmla="*/ 2695308 h 2747805"/>
              <a:gd name="connsiteX883" fmla="*/ 2241493 w 2295914"/>
              <a:gd name="connsiteY883" fmla="*/ 2642811 h 2747805"/>
              <a:gd name="connsiteX884" fmla="*/ 2295914 w 2295914"/>
              <a:gd name="connsiteY884" fmla="*/ 2695308 h 2747805"/>
              <a:gd name="connsiteX885" fmla="*/ 2295914 w 2295914"/>
              <a:gd name="connsiteY885" fmla="*/ 2519841 h 2747805"/>
              <a:gd name="connsiteX886" fmla="*/ 2241493 w 2295914"/>
              <a:gd name="connsiteY886" fmla="*/ 2572338 h 2747805"/>
              <a:gd name="connsiteX887" fmla="*/ 2187072 w 2295914"/>
              <a:gd name="connsiteY887" fmla="*/ 2519841 h 2747805"/>
              <a:gd name="connsiteX888" fmla="*/ 2241493 w 2295914"/>
              <a:gd name="connsiteY888" fmla="*/ 2467344 h 2747805"/>
              <a:gd name="connsiteX889" fmla="*/ 2295914 w 2295914"/>
              <a:gd name="connsiteY889" fmla="*/ 2519841 h 2747805"/>
              <a:gd name="connsiteX890" fmla="*/ 2295914 w 2295914"/>
              <a:gd name="connsiteY890" fmla="*/ 2344374 h 2747805"/>
              <a:gd name="connsiteX891" fmla="*/ 2241493 w 2295914"/>
              <a:gd name="connsiteY891" fmla="*/ 2396871 h 2747805"/>
              <a:gd name="connsiteX892" fmla="*/ 2187072 w 2295914"/>
              <a:gd name="connsiteY892" fmla="*/ 2344374 h 2747805"/>
              <a:gd name="connsiteX893" fmla="*/ 2241493 w 2295914"/>
              <a:gd name="connsiteY893" fmla="*/ 2291877 h 2747805"/>
              <a:gd name="connsiteX894" fmla="*/ 2295914 w 2295914"/>
              <a:gd name="connsiteY894" fmla="*/ 2344374 h 2747805"/>
              <a:gd name="connsiteX895" fmla="*/ 2295914 w 2295914"/>
              <a:gd name="connsiteY895" fmla="*/ 2168907 h 2747805"/>
              <a:gd name="connsiteX896" fmla="*/ 2241493 w 2295914"/>
              <a:gd name="connsiteY896" fmla="*/ 2221404 h 2747805"/>
              <a:gd name="connsiteX897" fmla="*/ 2187072 w 2295914"/>
              <a:gd name="connsiteY897" fmla="*/ 2168907 h 2747805"/>
              <a:gd name="connsiteX898" fmla="*/ 2241493 w 2295914"/>
              <a:gd name="connsiteY898" fmla="*/ 2116410 h 2747805"/>
              <a:gd name="connsiteX899" fmla="*/ 2295914 w 2295914"/>
              <a:gd name="connsiteY899" fmla="*/ 2168907 h 2747805"/>
              <a:gd name="connsiteX900" fmla="*/ 2295914 w 2295914"/>
              <a:gd name="connsiteY900" fmla="*/ 1989838 h 2747805"/>
              <a:gd name="connsiteX901" fmla="*/ 2241493 w 2295914"/>
              <a:gd name="connsiteY901" fmla="*/ 2042335 h 2747805"/>
              <a:gd name="connsiteX902" fmla="*/ 2187072 w 2295914"/>
              <a:gd name="connsiteY902" fmla="*/ 1989838 h 2747805"/>
              <a:gd name="connsiteX903" fmla="*/ 2241493 w 2295914"/>
              <a:gd name="connsiteY903" fmla="*/ 1937341 h 2747805"/>
              <a:gd name="connsiteX904" fmla="*/ 2295914 w 2295914"/>
              <a:gd name="connsiteY904" fmla="*/ 1989838 h 2747805"/>
              <a:gd name="connsiteX905" fmla="*/ 2295914 w 2295914"/>
              <a:gd name="connsiteY905" fmla="*/ 1814371 h 2747805"/>
              <a:gd name="connsiteX906" fmla="*/ 2241493 w 2295914"/>
              <a:gd name="connsiteY906" fmla="*/ 1866868 h 2747805"/>
              <a:gd name="connsiteX907" fmla="*/ 2187072 w 2295914"/>
              <a:gd name="connsiteY907" fmla="*/ 1814371 h 2747805"/>
              <a:gd name="connsiteX908" fmla="*/ 2241493 w 2295914"/>
              <a:gd name="connsiteY908" fmla="*/ 1761874 h 2747805"/>
              <a:gd name="connsiteX909" fmla="*/ 2295914 w 2295914"/>
              <a:gd name="connsiteY909" fmla="*/ 1814371 h 2747805"/>
              <a:gd name="connsiteX910" fmla="*/ 2295914 w 2295914"/>
              <a:gd name="connsiteY910" fmla="*/ 1638904 h 2747805"/>
              <a:gd name="connsiteX911" fmla="*/ 2241493 w 2295914"/>
              <a:gd name="connsiteY911" fmla="*/ 1691401 h 2747805"/>
              <a:gd name="connsiteX912" fmla="*/ 2187072 w 2295914"/>
              <a:gd name="connsiteY912" fmla="*/ 1638904 h 2747805"/>
              <a:gd name="connsiteX913" fmla="*/ 2241493 w 2295914"/>
              <a:gd name="connsiteY913" fmla="*/ 1586407 h 2747805"/>
              <a:gd name="connsiteX914" fmla="*/ 2295914 w 2295914"/>
              <a:gd name="connsiteY914" fmla="*/ 1638904 h 2747805"/>
              <a:gd name="connsiteX915" fmla="*/ 2295914 w 2295914"/>
              <a:gd name="connsiteY915" fmla="*/ 1463437 h 2747805"/>
              <a:gd name="connsiteX916" fmla="*/ 2241493 w 2295914"/>
              <a:gd name="connsiteY916" fmla="*/ 1515934 h 2747805"/>
              <a:gd name="connsiteX917" fmla="*/ 2187072 w 2295914"/>
              <a:gd name="connsiteY917" fmla="*/ 1463437 h 2747805"/>
              <a:gd name="connsiteX918" fmla="*/ 2241493 w 2295914"/>
              <a:gd name="connsiteY918" fmla="*/ 1410940 h 2747805"/>
              <a:gd name="connsiteX919" fmla="*/ 2295914 w 2295914"/>
              <a:gd name="connsiteY919" fmla="*/ 1463437 h 2747805"/>
              <a:gd name="connsiteX920" fmla="*/ 2295914 w 2295914"/>
              <a:gd name="connsiteY920" fmla="*/ 1284368 h 2747805"/>
              <a:gd name="connsiteX921" fmla="*/ 2241493 w 2295914"/>
              <a:gd name="connsiteY921" fmla="*/ 1336865 h 2747805"/>
              <a:gd name="connsiteX922" fmla="*/ 2187072 w 2295914"/>
              <a:gd name="connsiteY922" fmla="*/ 1284368 h 2747805"/>
              <a:gd name="connsiteX923" fmla="*/ 2241493 w 2295914"/>
              <a:gd name="connsiteY923" fmla="*/ 1231871 h 2747805"/>
              <a:gd name="connsiteX924" fmla="*/ 2295914 w 2295914"/>
              <a:gd name="connsiteY924" fmla="*/ 1284368 h 2747805"/>
              <a:gd name="connsiteX925" fmla="*/ 2295914 w 2295914"/>
              <a:gd name="connsiteY925" fmla="*/ 1108901 h 2747805"/>
              <a:gd name="connsiteX926" fmla="*/ 2241493 w 2295914"/>
              <a:gd name="connsiteY926" fmla="*/ 1161398 h 2747805"/>
              <a:gd name="connsiteX927" fmla="*/ 2187072 w 2295914"/>
              <a:gd name="connsiteY927" fmla="*/ 1108901 h 2747805"/>
              <a:gd name="connsiteX928" fmla="*/ 2241493 w 2295914"/>
              <a:gd name="connsiteY928" fmla="*/ 1056404 h 2747805"/>
              <a:gd name="connsiteX929" fmla="*/ 2295914 w 2295914"/>
              <a:gd name="connsiteY929" fmla="*/ 1108901 h 2747805"/>
              <a:gd name="connsiteX930" fmla="*/ 2295914 w 2295914"/>
              <a:gd name="connsiteY930" fmla="*/ 933434 h 2747805"/>
              <a:gd name="connsiteX931" fmla="*/ 2241493 w 2295914"/>
              <a:gd name="connsiteY931" fmla="*/ 985931 h 2747805"/>
              <a:gd name="connsiteX932" fmla="*/ 2187072 w 2295914"/>
              <a:gd name="connsiteY932" fmla="*/ 933434 h 2747805"/>
              <a:gd name="connsiteX933" fmla="*/ 2241493 w 2295914"/>
              <a:gd name="connsiteY933" fmla="*/ 880937 h 2747805"/>
              <a:gd name="connsiteX934" fmla="*/ 2295914 w 2295914"/>
              <a:gd name="connsiteY934" fmla="*/ 933434 h 2747805"/>
              <a:gd name="connsiteX935" fmla="*/ 2295914 w 2295914"/>
              <a:gd name="connsiteY935" fmla="*/ 757967 h 2747805"/>
              <a:gd name="connsiteX936" fmla="*/ 2241493 w 2295914"/>
              <a:gd name="connsiteY936" fmla="*/ 810464 h 2747805"/>
              <a:gd name="connsiteX937" fmla="*/ 2187072 w 2295914"/>
              <a:gd name="connsiteY937" fmla="*/ 757967 h 2747805"/>
              <a:gd name="connsiteX938" fmla="*/ 2241493 w 2295914"/>
              <a:gd name="connsiteY938" fmla="*/ 705470 h 2747805"/>
              <a:gd name="connsiteX939" fmla="*/ 2295914 w 2295914"/>
              <a:gd name="connsiteY939" fmla="*/ 757967 h 2747805"/>
              <a:gd name="connsiteX940" fmla="*/ 2295914 w 2295914"/>
              <a:gd name="connsiteY940" fmla="*/ 578898 h 2747805"/>
              <a:gd name="connsiteX941" fmla="*/ 2241493 w 2295914"/>
              <a:gd name="connsiteY941" fmla="*/ 631395 h 2747805"/>
              <a:gd name="connsiteX942" fmla="*/ 2187072 w 2295914"/>
              <a:gd name="connsiteY942" fmla="*/ 578898 h 2747805"/>
              <a:gd name="connsiteX943" fmla="*/ 2241493 w 2295914"/>
              <a:gd name="connsiteY943" fmla="*/ 526401 h 2747805"/>
              <a:gd name="connsiteX944" fmla="*/ 2295914 w 2295914"/>
              <a:gd name="connsiteY944" fmla="*/ 578898 h 2747805"/>
              <a:gd name="connsiteX945" fmla="*/ 2295914 w 2295914"/>
              <a:gd name="connsiteY945" fmla="*/ 403431 h 2747805"/>
              <a:gd name="connsiteX946" fmla="*/ 2241493 w 2295914"/>
              <a:gd name="connsiteY946" fmla="*/ 455928 h 2747805"/>
              <a:gd name="connsiteX947" fmla="*/ 2187072 w 2295914"/>
              <a:gd name="connsiteY947" fmla="*/ 403431 h 2747805"/>
              <a:gd name="connsiteX948" fmla="*/ 2241493 w 2295914"/>
              <a:gd name="connsiteY948" fmla="*/ 350934 h 2747805"/>
              <a:gd name="connsiteX949" fmla="*/ 2295914 w 2295914"/>
              <a:gd name="connsiteY949" fmla="*/ 403431 h 2747805"/>
              <a:gd name="connsiteX950" fmla="*/ 2295914 w 2295914"/>
              <a:gd name="connsiteY950" fmla="*/ 227964 h 2747805"/>
              <a:gd name="connsiteX951" fmla="*/ 2241493 w 2295914"/>
              <a:gd name="connsiteY951" fmla="*/ 280461 h 2747805"/>
              <a:gd name="connsiteX952" fmla="*/ 2187072 w 2295914"/>
              <a:gd name="connsiteY952" fmla="*/ 227964 h 2747805"/>
              <a:gd name="connsiteX953" fmla="*/ 2241493 w 2295914"/>
              <a:gd name="connsiteY953" fmla="*/ 175467 h 2747805"/>
              <a:gd name="connsiteX954" fmla="*/ 2295914 w 2295914"/>
              <a:gd name="connsiteY954" fmla="*/ 227964 h 2747805"/>
              <a:gd name="connsiteX955" fmla="*/ 2295914 w 2295914"/>
              <a:gd name="connsiteY955" fmla="*/ 52497 h 2747805"/>
              <a:gd name="connsiteX956" fmla="*/ 2241493 w 2295914"/>
              <a:gd name="connsiteY956" fmla="*/ 104994 h 2747805"/>
              <a:gd name="connsiteX957" fmla="*/ 2187072 w 2295914"/>
              <a:gd name="connsiteY957" fmla="*/ 52497 h 2747805"/>
              <a:gd name="connsiteX958" fmla="*/ 2241493 w 2295914"/>
              <a:gd name="connsiteY958" fmla="*/ 0 h 2747805"/>
              <a:gd name="connsiteX959" fmla="*/ 2295914 w 2295914"/>
              <a:gd name="connsiteY959" fmla="*/ 52497 h 2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</a:cxnLst>
            <a:rect l="l" t="t" r="r" b="b"/>
            <a:pathLst>
              <a:path w="2295914" h="2747805">
                <a:moveTo>
                  <a:pt x="108842" y="2695308"/>
                </a:moveTo>
                <a:cubicBezTo>
                  <a:pt x="108842" y="2724301"/>
                  <a:pt x="84477" y="2747805"/>
                  <a:pt x="54421" y="2747805"/>
                </a:cubicBezTo>
                <a:cubicBezTo>
                  <a:pt x="24365" y="2747805"/>
                  <a:pt x="0" y="2724301"/>
                  <a:pt x="0" y="2695308"/>
                </a:cubicBezTo>
                <a:cubicBezTo>
                  <a:pt x="0" y="2666315"/>
                  <a:pt x="24365" y="2642811"/>
                  <a:pt x="54421" y="2642811"/>
                </a:cubicBezTo>
                <a:cubicBezTo>
                  <a:pt x="84477" y="2642811"/>
                  <a:pt x="108842" y="2666315"/>
                  <a:pt x="108842" y="2695308"/>
                </a:cubicBezTo>
                <a:close/>
                <a:moveTo>
                  <a:pt x="108842" y="2519841"/>
                </a:moveTo>
                <a:cubicBezTo>
                  <a:pt x="108842" y="2548834"/>
                  <a:pt x="84477" y="2572338"/>
                  <a:pt x="54421" y="2572338"/>
                </a:cubicBezTo>
                <a:cubicBezTo>
                  <a:pt x="24365" y="2572338"/>
                  <a:pt x="0" y="2548834"/>
                  <a:pt x="0" y="2519841"/>
                </a:cubicBezTo>
                <a:cubicBezTo>
                  <a:pt x="0" y="2490848"/>
                  <a:pt x="24365" y="2467344"/>
                  <a:pt x="54421" y="2467344"/>
                </a:cubicBezTo>
                <a:cubicBezTo>
                  <a:pt x="84477" y="2467344"/>
                  <a:pt x="108842" y="2490848"/>
                  <a:pt x="108842" y="2519841"/>
                </a:cubicBezTo>
                <a:close/>
                <a:moveTo>
                  <a:pt x="108842" y="2344374"/>
                </a:moveTo>
                <a:cubicBezTo>
                  <a:pt x="108842" y="2373367"/>
                  <a:pt x="84477" y="2396871"/>
                  <a:pt x="54421" y="2396871"/>
                </a:cubicBezTo>
                <a:cubicBezTo>
                  <a:pt x="24365" y="2396871"/>
                  <a:pt x="0" y="2373367"/>
                  <a:pt x="0" y="2344374"/>
                </a:cubicBezTo>
                <a:cubicBezTo>
                  <a:pt x="0" y="2315381"/>
                  <a:pt x="24365" y="2291877"/>
                  <a:pt x="54421" y="2291877"/>
                </a:cubicBezTo>
                <a:cubicBezTo>
                  <a:pt x="84477" y="2291877"/>
                  <a:pt x="108842" y="2315381"/>
                  <a:pt x="108842" y="2344374"/>
                </a:cubicBezTo>
                <a:close/>
                <a:moveTo>
                  <a:pt x="108842" y="2168907"/>
                </a:moveTo>
                <a:cubicBezTo>
                  <a:pt x="108842" y="2197900"/>
                  <a:pt x="84477" y="2221404"/>
                  <a:pt x="54421" y="2221404"/>
                </a:cubicBezTo>
                <a:cubicBezTo>
                  <a:pt x="24365" y="2221404"/>
                  <a:pt x="0" y="2197900"/>
                  <a:pt x="0" y="2168907"/>
                </a:cubicBezTo>
                <a:cubicBezTo>
                  <a:pt x="0" y="2139914"/>
                  <a:pt x="24365" y="2116410"/>
                  <a:pt x="54421" y="2116410"/>
                </a:cubicBezTo>
                <a:cubicBezTo>
                  <a:pt x="84477" y="2116410"/>
                  <a:pt x="108842" y="2139914"/>
                  <a:pt x="108842" y="2168907"/>
                </a:cubicBezTo>
                <a:close/>
                <a:moveTo>
                  <a:pt x="108842" y="1989838"/>
                </a:moveTo>
                <a:cubicBezTo>
                  <a:pt x="108842" y="2018831"/>
                  <a:pt x="84477" y="2042335"/>
                  <a:pt x="54421" y="2042335"/>
                </a:cubicBezTo>
                <a:cubicBezTo>
                  <a:pt x="24365" y="2042335"/>
                  <a:pt x="0" y="2018831"/>
                  <a:pt x="0" y="1989838"/>
                </a:cubicBezTo>
                <a:cubicBezTo>
                  <a:pt x="0" y="1960845"/>
                  <a:pt x="24365" y="1937341"/>
                  <a:pt x="54421" y="1937341"/>
                </a:cubicBezTo>
                <a:cubicBezTo>
                  <a:pt x="84477" y="1937341"/>
                  <a:pt x="108842" y="1960845"/>
                  <a:pt x="108842" y="1989838"/>
                </a:cubicBezTo>
                <a:close/>
                <a:moveTo>
                  <a:pt x="108842" y="1814371"/>
                </a:moveTo>
                <a:cubicBezTo>
                  <a:pt x="108842" y="1843364"/>
                  <a:pt x="84477" y="1866868"/>
                  <a:pt x="54421" y="1866868"/>
                </a:cubicBezTo>
                <a:cubicBezTo>
                  <a:pt x="24365" y="1866868"/>
                  <a:pt x="0" y="1843364"/>
                  <a:pt x="0" y="1814371"/>
                </a:cubicBezTo>
                <a:cubicBezTo>
                  <a:pt x="0" y="1785378"/>
                  <a:pt x="24365" y="1761874"/>
                  <a:pt x="54421" y="1761874"/>
                </a:cubicBezTo>
                <a:cubicBezTo>
                  <a:pt x="84477" y="1761874"/>
                  <a:pt x="108842" y="1785378"/>
                  <a:pt x="108842" y="1814371"/>
                </a:cubicBezTo>
                <a:close/>
                <a:moveTo>
                  <a:pt x="108842" y="1638904"/>
                </a:moveTo>
                <a:cubicBezTo>
                  <a:pt x="108842" y="1667897"/>
                  <a:pt x="84477" y="1691401"/>
                  <a:pt x="54421" y="1691401"/>
                </a:cubicBezTo>
                <a:cubicBezTo>
                  <a:pt x="24365" y="1691401"/>
                  <a:pt x="0" y="1667897"/>
                  <a:pt x="0" y="1638904"/>
                </a:cubicBezTo>
                <a:cubicBezTo>
                  <a:pt x="0" y="1609911"/>
                  <a:pt x="24365" y="1586407"/>
                  <a:pt x="54421" y="1586407"/>
                </a:cubicBezTo>
                <a:cubicBezTo>
                  <a:pt x="84477" y="1586407"/>
                  <a:pt x="108842" y="1609911"/>
                  <a:pt x="108842" y="1638904"/>
                </a:cubicBezTo>
                <a:close/>
                <a:moveTo>
                  <a:pt x="108842" y="1463437"/>
                </a:moveTo>
                <a:cubicBezTo>
                  <a:pt x="108842" y="1492430"/>
                  <a:pt x="84477" y="1515934"/>
                  <a:pt x="54421" y="1515934"/>
                </a:cubicBezTo>
                <a:cubicBezTo>
                  <a:pt x="24365" y="1515934"/>
                  <a:pt x="0" y="1492430"/>
                  <a:pt x="0" y="1463437"/>
                </a:cubicBezTo>
                <a:cubicBezTo>
                  <a:pt x="0" y="1434444"/>
                  <a:pt x="24365" y="1410940"/>
                  <a:pt x="54421" y="1410940"/>
                </a:cubicBezTo>
                <a:cubicBezTo>
                  <a:pt x="84477" y="1410940"/>
                  <a:pt x="108842" y="1434444"/>
                  <a:pt x="108842" y="1463437"/>
                </a:cubicBezTo>
                <a:close/>
                <a:moveTo>
                  <a:pt x="108842" y="1284368"/>
                </a:moveTo>
                <a:cubicBezTo>
                  <a:pt x="108842" y="1313361"/>
                  <a:pt x="84477" y="1336865"/>
                  <a:pt x="54421" y="1336865"/>
                </a:cubicBezTo>
                <a:cubicBezTo>
                  <a:pt x="24365" y="1336865"/>
                  <a:pt x="0" y="1313361"/>
                  <a:pt x="0" y="1284368"/>
                </a:cubicBezTo>
                <a:cubicBezTo>
                  <a:pt x="0" y="1255375"/>
                  <a:pt x="24365" y="1231871"/>
                  <a:pt x="54421" y="1231871"/>
                </a:cubicBezTo>
                <a:cubicBezTo>
                  <a:pt x="84477" y="1231871"/>
                  <a:pt x="108842" y="1255375"/>
                  <a:pt x="108842" y="1284368"/>
                </a:cubicBezTo>
                <a:close/>
                <a:moveTo>
                  <a:pt x="108842" y="1108901"/>
                </a:moveTo>
                <a:cubicBezTo>
                  <a:pt x="108842" y="1137894"/>
                  <a:pt x="84477" y="1161398"/>
                  <a:pt x="54421" y="1161398"/>
                </a:cubicBezTo>
                <a:cubicBezTo>
                  <a:pt x="24365" y="1161398"/>
                  <a:pt x="0" y="1137894"/>
                  <a:pt x="0" y="1108901"/>
                </a:cubicBezTo>
                <a:cubicBezTo>
                  <a:pt x="0" y="1079908"/>
                  <a:pt x="24365" y="1056404"/>
                  <a:pt x="54421" y="1056404"/>
                </a:cubicBezTo>
                <a:cubicBezTo>
                  <a:pt x="84477" y="1056404"/>
                  <a:pt x="108842" y="1079908"/>
                  <a:pt x="108842" y="1108901"/>
                </a:cubicBezTo>
                <a:close/>
                <a:moveTo>
                  <a:pt x="108842" y="933434"/>
                </a:moveTo>
                <a:cubicBezTo>
                  <a:pt x="108842" y="962427"/>
                  <a:pt x="84477" y="985931"/>
                  <a:pt x="54421" y="985931"/>
                </a:cubicBezTo>
                <a:cubicBezTo>
                  <a:pt x="24365" y="985931"/>
                  <a:pt x="0" y="962427"/>
                  <a:pt x="0" y="933434"/>
                </a:cubicBezTo>
                <a:cubicBezTo>
                  <a:pt x="0" y="904441"/>
                  <a:pt x="24365" y="880937"/>
                  <a:pt x="54421" y="880937"/>
                </a:cubicBezTo>
                <a:cubicBezTo>
                  <a:pt x="84477" y="880937"/>
                  <a:pt x="108842" y="904441"/>
                  <a:pt x="108842" y="933434"/>
                </a:cubicBezTo>
                <a:close/>
                <a:moveTo>
                  <a:pt x="108842" y="757967"/>
                </a:moveTo>
                <a:cubicBezTo>
                  <a:pt x="108842" y="786960"/>
                  <a:pt x="84477" y="810464"/>
                  <a:pt x="54421" y="810464"/>
                </a:cubicBezTo>
                <a:cubicBezTo>
                  <a:pt x="24365" y="810464"/>
                  <a:pt x="0" y="786960"/>
                  <a:pt x="0" y="757967"/>
                </a:cubicBezTo>
                <a:cubicBezTo>
                  <a:pt x="0" y="728974"/>
                  <a:pt x="24365" y="705470"/>
                  <a:pt x="54421" y="705470"/>
                </a:cubicBezTo>
                <a:cubicBezTo>
                  <a:pt x="84477" y="705470"/>
                  <a:pt x="108842" y="728974"/>
                  <a:pt x="108842" y="757967"/>
                </a:cubicBezTo>
                <a:close/>
                <a:moveTo>
                  <a:pt x="108842" y="578898"/>
                </a:moveTo>
                <a:cubicBezTo>
                  <a:pt x="108842" y="607891"/>
                  <a:pt x="84477" y="631395"/>
                  <a:pt x="54421" y="631395"/>
                </a:cubicBezTo>
                <a:cubicBezTo>
                  <a:pt x="24365" y="631395"/>
                  <a:pt x="0" y="607891"/>
                  <a:pt x="0" y="578898"/>
                </a:cubicBezTo>
                <a:cubicBezTo>
                  <a:pt x="0" y="549905"/>
                  <a:pt x="24365" y="526401"/>
                  <a:pt x="54421" y="526401"/>
                </a:cubicBezTo>
                <a:cubicBezTo>
                  <a:pt x="84477" y="526401"/>
                  <a:pt x="108842" y="549905"/>
                  <a:pt x="108842" y="578898"/>
                </a:cubicBezTo>
                <a:close/>
                <a:moveTo>
                  <a:pt x="108842" y="403431"/>
                </a:moveTo>
                <a:cubicBezTo>
                  <a:pt x="108842" y="432424"/>
                  <a:pt x="84477" y="455928"/>
                  <a:pt x="54421" y="455928"/>
                </a:cubicBezTo>
                <a:cubicBezTo>
                  <a:pt x="24365" y="455928"/>
                  <a:pt x="0" y="432424"/>
                  <a:pt x="0" y="403431"/>
                </a:cubicBezTo>
                <a:cubicBezTo>
                  <a:pt x="0" y="374438"/>
                  <a:pt x="24365" y="350934"/>
                  <a:pt x="54421" y="350934"/>
                </a:cubicBezTo>
                <a:cubicBezTo>
                  <a:pt x="84477" y="350934"/>
                  <a:pt x="108842" y="374438"/>
                  <a:pt x="108842" y="403431"/>
                </a:cubicBezTo>
                <a:close/>
                <a:moveTo>
                  <a:pt x="108842" y="227964"/>
                </a:moveTo>
                <a:cubicBezTo>
                  <a:pt x="108842" y="256957"/>
                  <a:pt x="84477" y="280461"/>
                  <a:pt x="54421" y="280461"/>
                </a:cubicBezTo>
                <a:cubicBezTo>
                  <a:pt x="24365" y="280461"/>
                  <a:pt x="0" y="256957"/>
                  <a:pt x="0" y="227964"/>
                </a:cubicBezTo>
                <a:cubicBezTo>
                  <a:pt x="0" y="198971"/>
                  <a:pt x="24365" y="175467"/>
                  <a:pt x="54421" y="175467"/>
                </a:cubicBezTo>
                <a:cubicBezTo>
                  <a:pt x="84477" y="175467"/>
                  <a:pt x="108842" y="198971"/>
                  <a:pt x="108842" y="227964"/>
                </a:cubicBezTo>
                <a:close/>
                <a:moveTo>
                  <a:pt x="108842" y="52497"/>
                </a:moveTo>
                <a:cubicBezTo>
                  <a:pt x="108842" y="81490"/>
                  <a:pt x="84477" y="104994"/>
                  <a:pt x="54421" y="104994"/>
                </a:cubicBezTo>
                <a:cubicBezTo>
                  <a:pt x="24365" y="104994"/>
                  <a:pt x="0" y="81490"/>
                  <a:pt x="0" y="52497"/>
                </a:cubicBezTo>
                <a:cubicBezTo>
                  <a:pt x="0" y="23504"/>
                  <a:pt x="24365" y="0"/>
                  <a:pt x="54421" y="0"/>
                </a:cubicBezTo>
                <a:cubicBezTo>
                  <a:pt x="84477" y="0"/>
                  <a:pt x="108842" y="23504"/>
                  <a:pt x="108842" y="52497"/>
                </a:cubicBezTo>
                <a:close/>
                <a:moveTo>
                  <a:pt x="305692" y="2695308"/>
                </a:moveTo>
                <a:cubicBezTo>
                  <a:pt x="305692" y="2724301"/>
                  <a:pt x="281327" y="2747805"/>
                  <a:pt x="251271" y="2747805"/>
                </a:cubicBezTo>
                <a:cubicBezTo>
                  <a:pt x="221215" y="2747805"/>
                  <a:pt x="196850" y="2724301"/>
                  <a:pt x="196850" y="2695308"/>
                </a:cubicBezTo>
                <a:cubicBezTo>
                  <a:pt x="196850" y="2666315"/>
                  <a:pt x="221215" y="2642811"/>
                  <a:pt x="251271" y="2642811"/>
                </a:cubicBezTo>
                <a:cubicBezTo>
                  <a:pt x="281327" y="2642811"/>
                  <a:pt x="305692" y="2666315"/>
                  <a:pt x="305692" y="2695308"/>
                </a:cubicBezTo>
                <a:close/>
                <a:moveTo>
                  <a:pt x="305692" y="2519841"/>
                </a:moveTo>
                <a:cubicBezTo>
                  <a:pt x="305692" y="2548834"/>
                  <a:pt x="281327" y="2572338"/>
                  <a:pt x="251271" y="2572338"/>
                </a:cubicBezTo>
                <a:cubicBezTo>
                  <a:pt x="221215" y="2572338"/>
                  <a:pt x="196850" y="2548834"/>
                  <a:pt x="196850" y="2519841"/>
                </a:cubicBezTo>
                <a:cubicBezTo>
                  <a:pt x="196850" y="2490848"/>
                  <a:pt x="221215" y="2467344"/>
                  <a:pt x="251271" y="2467344"/>
                </a:cubicBezTo>
                <a:cubicBezTo>
                  <a:pt x="281327" y="2467344"/>
                  <a:pt x="305692" y="2490848"/>
                  <a:pt x="305692" y="2519841"/>
                </a:cubicBezTo>
                <a:close/>
                <a:moveTo>
                  <a:pt x="305692" y="2344374"/>
                </a:moveTo>
                <a:cubicBezTo>
                  <a:pt x="305692" y="2373367"/>
                  <a:pt x="281327" y="2396871"/>
                  <a:pt x="251271" y="2396871"/>
                </a:cubicBezTo>
                <a:cubicBezTo>
                  <a:pt x="221215" y="2396871"/>
                  <a:pt x="196850" y="2373367"/>
                  <a:pt x="196850" y="2344374"/>
                </a:cubicBezTo>
                <a:cubicBezTo>
                  <a:pt x="196850" y="2315381"/>
                  <a:pt x="221215" y="2291877"/>
                  <a:pt x="251271" y="2291877"/>
                </a:cubicBezTo>
                <a:cubicBezTo>
                  <a:pt x="281327" y="2291877"/>
                  <a:pt x="305692" y="2315381"/>
                  <a:pt x="305692" y="2344374"/>
                </a:cubicBezTo>
                <a:close/>
                <a:moveTo>
                  <a:pt x="305692" y="2168907"/>
                </a:moveTo>
                <a:cubicBezTo>
                  <a:pt x="305692" y="2197900"/>
                  <a:pt x="281327" y="2221404"/>
                  <a:pt x="251271" y="2221404"/>
                </a:cubicBezTo>
                <a:cubicBezTo>
                  <a:pt x="221215" y="2221404"/>
                  <a:pt x="196850" y="2197900"/>
                  <a:pt x="196850" y="2168907"/>
                </a:cubicBezTo>
                <a:cubicBezTo>
                  <a:pt x="196850" y="2139914"/>
                  <a:pt x="221215" y="2116410"/>
                  <a:pt x="251271" y="2116410"/>
                </a:cubicBezTo>
                <a:cubicBezTo>
                  <a:pt x="281327" y="2116410"/>
                  <a:pt x="305692" y="2139914"/>
                  <a:pt x="305692" y="2168907"/>
                </a:cubicBezTo>
                <a:close/>
                <a:moveTo>
                  <a:pt x="305692" y="1989838"/>
                </a:moveTo>
                <a:cubicBezTo>
                  <a:pt x="305692" y="2018831"/>
                  <a:pt x="281327" y="2042335"/>
                  <a:pt x="251271" y="2042335"/>
                </a:cubicBezTo>
                <a:cubicBezTo>
                  <a:pt x="221215" y="2042335"/>
                  <a:pt x="196850" y="2018831"/>
                  <a:pt x="196850" y="1989838"/>
                </a:cubicBezTo>
                <a:cubicBezTo>
                  <a:pt x="196850" y="1960845"/>
                  <a:pt x="221215" y="1937341"/>
                  <a:pt x="251271" y="1937341"/>
                </a:cubicBezTo>
                <a:cubicBezTo>
                  <a:pt x="281327" y="1937341"/>
                  <a:pt x="305692" y="1960845"/>
                  <a:pt x="305692" y="1989838"/>
                </a:cubicBezTo>
                <a:close/>
                <a:moveTo>
                  <a:pt x="305692" y="1814371"/>
                </a:moveTo>
                <a:cubicBezTo>
                  <a:pt x="305692" y="1843364"/>
                  <a:pt x="281327" y="1866868"/>
                  <a:pt x="251271" y="1866868"/>
                </a:cubicBezTo>
                <a:cubicBezTo>
                  <a:pt x="221215" y="1866868"/>
                  <a:pt x="196850" y="1843364"/>
                  <a:pt x="196850" y="1814371"/>
                </a:cubicBezTo>
                <a:cubicBezTo>
                  <a:pt x="196850" y="1785378"/>
                  <a:pt x="221215" y="1761874"/>
                  <a:pt x="251271" y="1761874"/>
                </a:cubicBezTo>
                <a:cubicBezTo>
                  <a:pt x="281327" y="1761874"/>
                  <a:pt x="305692" y="1785378"/>
                  <a:pt x="305692" y="1814371"/>
                </a:cubicBezTo>
                <a:close/>
                <a:moveTo>
                  <a:pt x="305692" y="1638904"/>
                </a:moveTo>
                <a:cubicBezTo>
                  <a:pt x="305692" y="1667897"/>
                  <a:pt x="281327" y="1691401"/>
                  <a:pt x="251271" y="1691401"/>
                </a:cubicBezTo>
                <a:cubicBezTo>
                  <a:pt x="221215" y="1691401"/>
                  <a:pt x="196850" y="1667897"/>
                  <a:pt x="196850" y="1638904"/>
                </a:cubicBezTo>
                <a:cubicBezTo>
                  <a:pt x="196850" y="1609911"/>
                  <a:pt x="221215" y="1586407"/>
                  <a:pt x="251271" y="1586407"/>
                </a:cubicBezTo>
                <a:cubicBezTo>
                  <a:pt x="281327" y="1586407"/>
                  <a:pt x="305692" y="1609911"/>
                  <a:pt x="305692" y="1638904"/>
                </a:cubicBezTo>
                <a:close/>
                <a:moveTo>
                  <a:pt x="305692" y="1463437"/>
                </a:moveTo>
                <a:cubicBezTo>
                  <a:pt x="305692" y="1492430"/>
                  <a:pt x="281327" y="1515934"/>
                  <a:pt x="251271" y="1515934"/>
                </a:cubicBezTo>
                <a:cubicBezTo>
                  <a:pt x="221215" y="1515934"/>
                  <a:pt x="196850" y="1492430"/>
                  <a:pt x="196850" y="1463437"/>
                </a:cubicBezTo>
                <a:cubicBezTo>
                  <a:pt x="196850" y="1434444"/>
                  <a:pt x="221215" y="1410940"/>
                  <a:pt x="251271" y="1410940"/>
                </a:cubicBezTo>
                <a:cubicBezTo>
                  <a:pt x="281327" y="1410940"/>
                  <a:pt x="305692" y="1434444"/>
                  <a:pt x="305692" y="1463437"/>
                </a:cubicBezTo>
                <a:close/>
                <a:moveTo>
                  <a:pt x="305692" y="1284368"/>
                </a:moveTo>
                <a:cubicBezTo>
                  <a:pt x="305692" y="1313361"/>
                  <a:pt x="281327" y="1336865"/>
                  <a:pt x="251271" y="1336865"/>
                </a:cubicBezTo>
                <a:cubicBezTo>
                  <a:pt x="221215" y="1336865"/>
                  <a:pt x="196850" y="1313361"/>
                  <a:pt x="196850" y="1284368"/>
                </a:cubicBezTo>
                <a:cubicBezTo>
                  <a:pt x="196850" y="1255375"/>
                  <a:pt x="221215" y="1231871"/>
                  <a:pt x="251271" y="1231871"/>
                </a:cubicBezTo>
                <a:cubicBezTo>
                  <a:pt x="281327" y="1231871"/>
                  <a:pt x="305692" y="1255375"/>
                  <a:pt x="305692" y="1284368"/>
                </a:cubicBezTo>
                <a:close/>
                <a:moveTo>
                  <a:pt x="305692" y="1108901"/>
                </a:moveTo>
                <a:cubicBezTo>
                  <a:pt x="305692" y="1137894"/>
                  <a:pt x="281327" y="1161398"/>
                  <a:pt x="251271" y="1161398"/>
                </a:cubicBezTo>
                <a:cubicBezTo>
                  <a:pt x="221215" y="1161398"/>
                  <a:pt x="196850" y="1137894"/>
                  <a:pt x="196850" y="1108901"/>
                </a:cubicBezTo>
                <a:cubicBezTo>
                  <a:pt x="196850" y="1079908"/>
                  <a:pt x="221215" y="1056404"/>
                  <a:pt x="251271" y="1056404"/>
                </a:cubicBezTo>
                <a:cubicBezTo>
                  <a:pt x="281327" y="1056404"/>
                  <a:pt x="305692" y="1079908"/>
                  <a:pt x="305692" y="1108901"/>
                </a:cubicBezTo>
                <a:close/>
                <a:moveTo>
                  <a:pt x="305692" y="933434"/>
                </a:moveTo>
                <a:cubicBezTo>
                  <a:pt x="305692" y="962427"/>
                  <a:pt x="281327" y="985931"/>
                  <a:pt x="251271" y="985931"/>
                </a:cubicBezTo>
                <a:cubicBezTo>
                  <a:pt x="221215" y="985931"/>
                  <a:pt x="196850" y="962427"/>
                  <a:pt x="196850" y="933434"/>
                </a:cubicBezTo>
                <a:cubicBezTo>
                  <a:pt x="196850" y="904441"/>
                  <a:pt x="221215" y="880937"/>
                  <a:pt x="251271" y="880937"/>
                </a:cubicBezTo>
                <a:cubicBezTo>
                  <a:pt x="281327" y="880937"/>
                  <a:pt x="305692" y="904441"/>
                  <a:pt x="305692" y="933434"/>
                </a:cubicBezTo>
                <a:close/>
                <a:moveTo>
                  <a:pt x="305692" y="757967"/>
                </a:moveTo>
                <a:cubicBezTo>
                  <a:pt x="305692" y="786960"/>
                  <a:pt x="281327" y="810464"/>
                  <a:pt x="251271" y="810464"/>
                </a:cubicBezTo>
                <a:cubicBezTo>
                  <a:pt x="221215" y="810464"/>
                  <a:pt x="196850" y="786960"/>
                  <a:pt x="196850" y="757967"/>
                </a:cubicBezTo>
                <a:cubicBezTo>
                  <a:pt x="196850" y="728974"/>
                  <a:pt x="221215" y="705470"/>
                  <a:pt x="251271" y="705470"/>
                </a:cubicBezTo>
                <a:cubicBezTo>
                  <a:pt x="281327" y="705470"/>
                  <a:pt x="305692" y="728974"/>
                  <a:pt x="305692" y="757967"/>
                </a:cubicBezTo>
                <a:close/>
                <a:moveTo>
                  <a:pt x="305692" y="578898"/>
                </a:moveTo>
                <a:cubicBezTo>
                  <a:pt x="305692" y="607891"/>
                  <a:pt x="281327" y="631395"/>
                  <a:pt x="251271" y="631395"/>
                </a:cubicBezTo>
                <a:cubicBezTo>
                  <a:pt x="221215" y="631395"/>
                  <a:pt x="196850" y="607891"/>
                  <a:pt x="196850" y="578898"/>
                </a:cubicBezTo>
                <a:cubicBezTo>
                  <a:pt x="196850" y="549905"/>
                  <a:pt x="221215" y="526401"/>
                  <a:pt x="251271" y="526401"/>
                </a:cubicBezTo>
                <a:cubicBezTo>
                  <a:pt x="281327" y="526401"/>
                  <a:pt x="305692" y="549905"/>
                  <a:pt x="305692" y="578898"/>
                </a:cubicBezTo>
                <a:close/>
                <a:moveTo>
                  <a:pt x="305692" y="403431"/>
                </a:moveTo>
                <a:cubicBezTo>
                  <a:pt x="305692" y="432424"/>
                  <a:pt x="281327" y="455928"/>
                  <a:pt x="251271" y="455928"/>
                </a:cubicBezTo>
                <a:cubicBezTo>
                  <a:pt x="221215" y="455928"/>
                  <a:pt x="196850" y="432424"/>
                  <a:pt x="196850" y="403431"/>
                </a:cubicBezTo>
                <a:cubicBezTo>
                  <a:pt x="196850" y="374438"/>
                  <a:pt x="221215" y="350934"/>
                  <a:pt x="251271" y="350934"/>
                </a:cubicBezTo>
                <a:cubicBezTo>
                  <a:pt x="281327" y="350934"/>
                  <a:pt x="305692" y="374438"/>
                  <a:pt x="305692" y="403431"/>
                </a:cubicBezTo>
                <a:close/>
                <a:moveTo>
                  <a:pt x="305692" y="227964"/>
                </a:moveTo>
                <a:cubicBezTo>
                  <a:pt x="305692" y="256957"/>
                  <a:pt x="281327" y="280461"/>
                  <a:pt x="251271" y="280461"/>
                </a:cubicBezTo>
                <a:cubicBezTo>
                  <a:pt x="221215" y="280461"/>
                  <a:pt x="196850" y="256957"/>
                  <a:pt x="196850" y="227964"/>
                </a:cubicBezTo>
                <a:cubicBezTo>
                  <a:pt x="196850" y="198971"/>
                  <a:pt x="221215" y="175467"/>
                  <a:pt x="251271" y="175467"/>
                </a:cubicBezTo>
                <a:cubicBezTo>
                  <a:pt x="281327" y="175467"/>
                  <a:pt x="305692" y="198971"/>
                  <a:pt x="305692" y="227964"/>
                </a:cubicBezTo>
                <a:close/>
                <a:moveTo>
                  <a:pt x="305692" y="52497"/>
                </a:moveTo>
                <a:cubicBezTo>
                  <a:pt x="305692" y="81490"/>
                  <a:pt x="281327" y="104994"/>
                  <a:pt x="251271" y="104994"/>
                </a:cubicBezTo>
                <a:cubicBezTo>
                  <a:pt x="221215" y="104994"/>
                  <a:pt x="196850" y="81490"/>
                  <a:pt x="196850" y="52497"/>
                </a:cubicBezTo>
                <a:cubicBezTo>
                  <a:pt x="196850" y="23504"/>
                  <a:pt x="221215" y="0"/>
                  <a:pt x="251271" y="0"/>
                </a:cubicBezTo>
                <a:cubicBezTo>
                  <a:pt x="281327" y="0"/>
                  <a:pt x="305692" y="23504"/>
                  <a:pt x="305692" y="52497"/>
                </a:cubicBezTo>
                <a:close/>
                <a:moveTo>
                  <a:pt x="502542" y="2695308"/>
                </a:moveTo>
                <a:cubicBezTo>
                  <a:pt x="502542" y="2724301"/>
                  <a:pt x="478177" y="2747805"/>
                  <a:pt x="448121" y="2747805"/>
                </a:cubicBezTo>
                <a:cubicBezTo>
                  <a:pt x="418065" y="2747805"/>
                  <a:pt x="393700" y="2724301"/>
                  <a:pt x="393700" y="2695308"/>
                </a:cubicBezTo>
                <a:cubicBezTo>
                  <a:pt x="393700" y="2666315"/>
                  <a:pt x="418065" y="2642811"/>
                  <a:pt x="448121" y="2642811"/>
                </a:cubicBezTo>
                <a:cubicBezTo>
                  <a:pt x="478177" y="2642811"/>
                  <a:pt x="502542" y="2666315"/>
                  <a:pt x="502542" y="2695308"/>
                </a:cubicBezTo>
                <a:close/>
                <a:moveTo>
                  <a:pt x="502542" y="2519841"/>
                </a:moveTo>
                <a:cubicBezTo>
                  <a:pt x="502542" y="2548834"/>
                  <a:pt x="478177" y="2572338"/>
                  <a:pt x="448121" y="2572338"/>
                </a:cubicBezTo>
                <a:cubicBezTo>
                  <a:pt x="418065" y="2572338"/>
                  <a:pt x="393700" y="2548834"/>
                  <a:pt x="393700" y="2519841"/>
                </a:cubicBezTo>
                <a:cubicBezTo>
                  <a:pt x="393700" y="2490848"/>
                  <a:pt x="418065" y="2467344"/>
                  <a:pt x="448121" y="2467344"/>
                </a:cubicBezTo>
                <a:cubicBezTo>
                  <a:pt x="478177" y="2467344"/>
                  <a:pt x="502542" y="2490848"/>
                  <a:pt x="502542" y="2519841"/>
                </a:cubicBezTo>
                <a:close/>
                <a:moveTo>
                  <a:pt x="502542" y="2344374"/>
                </a:moveTo>
                <a:cubicBezTo>
                  <a:pt x="502542" y="2373367"/>
                  <a:pt x="478177" y="2396871"/>
                  <a:pt x="448121" y="2396871"/>
                </a:cubicBezTo>
                <a:cubicBezTo>
                  <a:pt x="418065" y="2396871"/>
                  <a:pt x="393700" y="2373367"/>
                  <a:pt x="393700" y="2344374"/>
                </a:cubicBezTo>
                <a:cubicBezTo>
                  <a:pt x="393700" y="2315381"/>
                  <a:pt x="418065" y="2291877"/>
                  <a:pt x="448121" y="2291877"/>
                </a:cubicBezTo>
                <a:cubicBezTo>
                  <a:pt x="478177" y="2291877"/>
                  <a:pt x="502542" y="2315381"/>
                  <a:pt x="502542" y="2344374"/>
                </a:cubicBezTo>
                <a:close/>
                <a:moveTo>
                  <a:pt x="502542" y="2168907"/>
                </a:moveTo>
                <a:cubicBezTo>
                  <a:pt x="502542" y="2197900"/>
                  <a:pt x="478177" y="2221404"/>
                  <a:pt x="448121" y="2221404"/>
                </a:cubicBezTo>
                <a:cubicBezTo>
                  <a:pt x="418065" y="2221404"/>
                  <a:pt x="393700" y="2197900"/>
                  <a:pt x="393700" y="2168907"/>
                </a:cubicBezTo>
                <a:cubicBezTo>
                  <a:pt x="393700" y="2139914"/>
                  <a:pt x="418065" y="2116410"/>
                  <a:pt x="448121" y="2116410"/>
                </a:cubicBezTo>
                <a:cubicBezTo>
                  <a:pt x="478177" y="2116410"/>
                  <a:pt x="502542" y="2139914"/>
                  <a:pt x="502542" y="2168907"/>
                </a:cubicBezTo>
                <a:close/>
                <a:moveTo>
                  <a:pt x="502542" y="1989838"/>
                </a:moveTo>
                <a:cubicBezTo>
                  <a:pt x="502542" y="2018831"/>
                  <a:pt x="478177" y="2042335"/>
                  <a:pt x="448121" y="2042335"/>
                </a:cubicBezTo>
                <a:cubicBezTo>
                  <a:pt x="418065" y="2042335"/>
                  <a:pt x="393700" y="2018831"/>
                  <a:pt x="393700" y="1989838"/>
                </a:cubicBezTo>
                <a:cubicBezTo>
                  <a:pt x="393700" y="1960845"/>
                  <a:pt x="418065" y="1937341"/>
                  <a:pt x="448121" y="1937341"/>
                </a:cubicBezTo>
                <a:cubicBezTo>
                  <a:pt x="478177" y="1937341"/>
                  <a:pt x="502542" y="1960845"/>
                  <a:pt x="502542" y="1989838"/>
                </a:cubicBezTo>
                <a:close/>
                <a:moveTo>
                  <a:pt x="502542" y="1814371"/>
                </a:moveTo>
                <a:cubicBezTo>
                  <a:pt x="502542" y="1843364"/>
                  <a:pt x="478177" y="1866868"/>
                  <a:pt x="448121" y="1866868"/>
                </a:cubicBezTo>
                <a:cubicBezTo>
                  <a:pt x="418065" y="1866868"/>
                  <a:pt x="393700" y="1843364"/>
                  <a:pt x="393700" y="1814371"/>
                </a:cubicBezTo>
                <a:cubicBezTo>
                  <a:pt x="393700" y="1785378"/>
                  <a:pt x="418065" y="1761874"/>
                  <a:pt x="448121" y="1761874"/>
                </a:cubicBezTo>
                <a:cubicBezTo>
                  <a:pt x="478177" y="1761874"/>
                  <a:pt x="502542" y="1785378"/>
                  <a:pt x="502542" y="1814371"/>
                </a:cubicBezTo>
                <a:close/>
                <a:moveTo>
                  <a:pt x="502542" y="1638904"/>
                </a:moveTo>
                <a:cubicBezTo>
                  <a:pt x="502542" y="1667897"/>
                  <a:pt x="478177" y="1691401"/>
                  <a:pt x="448121" y="1691401"/>
                </a:cubicBezTo>
                <a:cubicBezTo>
                  <a:pt x="418065" y="1691401"/>
                  <a:pt x="393700" y="1667897"/>
                  <a:pt x="393700" y="1638904"/>
                </a:cubicBezTo>
                <a:cubicBezTo>
                  <a:pt x="393700" y="1609911"/>
                  <a:pt x="418065" y="1586407"/>
                  <a:pt x="448121" y="1586407"/>
                </a:cubicBezTo>
                <a:cubicBezTo>
                  <a:pt x="478177" y="1586407"/>
                  <a:pt x="502542" y="1609911"/>
                  <a:pt x="502542" y="1638904"/>
                </a:cubicBezTo>
                <a:close/>
                <a:moveTo>
                  <a:pt x="502542" y="1463437"/>
                </a:moveTo>
                <a:cubicBezTo>
                  <a:pt x="502542" y="1492430"/>
                  <a:pt x="478177" y="1515934"/>
                  <a:pt x="448121" y="1515934"/>
                </a:cubicBezTo>
                <a:cubicBezTo>
                  <a:pt x="418065" y="1515934"/>
                  <a:pt x="393700" y="1492430"/>
                  <a:pt x="393700" y="1463437"/>
                </a:cubicBezTo>
                <a:cubicBezTo>
                  <a:pt x="393700" y="1434444"/>
                  <a:pt x="418065" y="1410940"/>
                  <a:pt x="448121" y="1410940"/>
                </a:cubicBezTo>
                <a:cubicBezTo>
                  <a:pt x="478177" y="1410940"/>
                  <a:pt x="502542" y="1434444"/>
                  <a:pt x="502542" y="1463437"/>
                </a:cubicBezTo>
                <a:close/>
                <a:moveTo>
                  <a:pt x="502542" y="1284368"/>
                </a:moveTo>
                <a:cubicBezTo>
                  <a:pt x="502542" y="1313361"/>
                  <a:pt x="478177" y="1336865"/>
                  <a:pt x="448121" y="1336865"/>
                </a:cubicBezTo>
                <a:cubicBezTo>
                  <a:pt x="418065" y="1336865"/>
                  <a:pt x="393700" y="1313361"/>
                  <a:pt x="393700" y="1284368"/>
                </a:cubicBezTo>
                <a:cubicBezTo>
                  <a:pt x="393700" y="1255375"/>
                  <a:pt x="418065" y="1231871"/>
                  <a:pt x="448121" y="1231871"/>
                </a:cubicBezTo>
                <a:cubicBezTo>
                  <a:pt x="478177" y="1231871"/>
                  <a:pt x="502542" y="1255375"/>
                  <a:pt x="502542" y="1284368"/>
                </a:cubicBezTo>
                <a:close/>
                <a:moveTo>
                  <a:pt x="502542" y="1108901"/>
                </a:moveTo>
                <a:cubicBezTo>
                  <a:pt x="502542" y="1137894"/>
                  <a:pt x="478177" y="1161398"/>
                  <a:pt x="448121" y="1161398"/>
                </a:cubicBezTo>
                <a:cubicBezTo>
                  <a:pt x="418065" y="1161398"/>
                  <a:pt x="393700" y="1137894"/>
                  <a:pt x="393700" y="1108901"/>
                </a:cubicBezTo>
                <a:cubicBezTo>
                  <a:pt x="393700" y="1079908"/>
                  <a:pt x="418065" y="1056404"/>
                  <a:pt x="448121" y="1056404"/>
                </a:cubicBezTo>
                <a:cubicBezTo>
                  <a:pt x="478177" y="1056404"/>
                  <a:pt x="502542" y="1079908"/>
                  <a:pt x="502542" y="1108901"/>
                </a:cubicBezTo>
                <a:close/>
                <a:moveTo>
                  <a:pt x="502542" y="933434"/>
                </a:moveTo>
                <a:cubicBezTo>
                  <a:pt x="502542" y="962427"/>
                  <a:pt x="478177" y="985931"/>
                  <a:pt x="448121" y="985931"/>
                </a:cubicBezTo>
                <a:cubicBezTo>
                  <a:pt x="418065" y="985931"/>
                  <a:pt x="393700" y="962427"/>
                  <a:pt x="393700" y="933434"/>
                </a:cubicBezTo>
                <a:cubicBezTo>
                  <a:pt x="393700" y="904441"/>
                  <a:pt x="418065" y="880937"/>
                  <a:pt x="448121" y="880937"/>
                </a:cubicBezTo>
                <a:cubicBezTo>
                  <a:pt x="478177" y="880937"/>
                  <a:pt x="502542" y="904441"/>
                  <a:pt x="502542" y="933434"/>
                </a:cubicBezTo>
                <a:close/>
                <a:moveTo>
                  <a:pt x="502542" y="757967"/>
                </a:moveTo>
                <a:cubicBezTo>
                  <a:pt x="502542" y="786960"/>
                  <a:pt x="478177" y="810464"/>
                  <a:pt x="448121" y="810464"/>
                </a:cubicBezTo>
                <a:cubicBezTo>
                  <a:pt x="418065" y="810464"/>
                  <a:pt x="393700" y="786960"/>
                  <a:pt x="393700" y="757967"/>
                </a:cubicBezTo>
                <a:cubicBezTo>
                  <a:pt x="393700" y="728974"/>
                  <a:pt x="418065" y="705470"/>
                  <a:pt x="448121" y="705470"/>
                </a:cubicBezTo>
                <a:cubicBezTo>
                  <a:pt x="478177" y="705470"/>
                  <a:pt x="502542" y="728974"/>
                  <a:pt x="502542" y="757967"/>
                </a:cubicBezTo>
                <a:close/>
                <a:moveTo>
                  <a:pt x="502542" y="578898"/>
                </a:moveTo>
                <a:cubicBezTo>
                  <a:pt x="502542" y="607891"/>
                  <a:pt x="478177" y="631395"/>
                  <a:pt x="448121" y="631395"/>
                </a:cubicBezTo>
                <a:cubicBezTo>
                  <a:pt x="418065" y="631395"/>
                  <a:pt x="393700" y="607891"/>
                  <a:pt x="393700" y="578898"/>
                </a:cubicBezTo>
                <a:cubicBezTo>
                  <a:pt x="393700" y="549905"/>
                  <a:pt x="418065" y="526401"/>
                  <a:pt x="448121" y="526401"/>
                </a:cubicBezTo>
                <a:cubicBezTo>
                  <a:pt x="478177" y="526401"/>
                  <a:pt x="502542" y="549905"/>
                  <a:pt x="502542" y="578898"/>
                </a:cubicBezTo>
                <a:close/>
                <a:moveTo>
                  <a:pt x="502542" y="403431"/>
                </a:moveTo>
                <a:cubicBezTo>
                  <a:pt x="502542" y="432424"/>
                  <a:pt x="478177" y="455928"/>
                  <a:pt x="448121" y="455928"/>
                </a:cubicBezTo>
                <a:cubicBezTo>
                  <a:pt x="418065" y="455928"/>
                  <a:pt x="393700" y="432424"/>
                  <a:pt x="393700" y="403431"/>
                </a:cubicBezTo>
                <a:cubicBezTo>
                  <a:pt x="393700" y="374438"/>
                  <a:pt x="418065" y="350934"/>
                  <a:pt x="448121" y="350934"/>
                </a:cubicBezTo>
                <a:cubicBezTo>
                  <a:pt x="478177" y="350934"/>
                  <a:pt x="502542" y="374438"/>
                  <a:pt x="502542" y="403431"/>
                </a:cubicBezTo>
                <a:close/>
                <a:moveTo>
                  <a:pt x="502542" y="227964"/>
                </a:moveTo>
                <a:cubicBezTo>
                  <a:pt x="502542" y="256957"/>
                  <a:pt x="478177" y="280461"/>
                  <a:pt x="448121" y="280461"/>
                </a:cubicBezTo>
                <a:cubicBezTo>
                  <a:pt x="418065" y="280461"/>
                  <a:pt x="393700" y="256957"/>
                  <a:pt x="393700" y="227964"/>
                </a:cubicBezTo>
                <a:cubicBezTo>
                  <a:pt x="393700" y="198971"/>
                  <a:pt x="418065" y="175467"/>
                  <a:pt x="448121" y="175467"/>
                </a:cubicBezTo>
                <a:cubicBezTo>
                  <a:pt x="478177" y="175467"/>
                  <a:pt x="502542" y="198971"/>
                  <a:pt x="502542" y="227964"/>
                </a:cubicBezTo>
                <a:close/>
                <a:moveTo>
                  <a:pt x="502542" y="52497"/>
                </a:moveTo>
                <a:cubicBezTo>
                  <a:pt x="502542" y="81490"/>
                  <a:pt x="478177" y="104994"/>
                  <a:pt x="448121" y="104994"/>
                </a:cubicBezTo>
                <a:cubicBezTo>
                  <a:pt x="418065" y="104994"/>
                  <a:pt x="393700" y="81490"/>
                  <a:pt x="393700" y="52497"/>
                </a:cubicBezTo>
                <a:cubicBezTo>
                  <a:pt x="393700" y="23504"/>
                  <a:pt x="418065" y="0"/>
                  <a:pt x="448121" y="0"/>
                </a:cubicBezTo>
                <a:cubicBezTo>
                  <a:pt x="478177" y="0"/>
                  <a:pt x="502542" y="23504"/>
                  <a:pt x="502542" y="52497"/>
                </a:cubicBezTo>
                <a:close/>
                <a:moveTo>
                  <a:pt x="710253" y="2695308"/>
                </a:moveTo>
                <a:cubicBezTo>
                  <a:pt x="710253" y="2724301"/>
                  <a:pt x="685888" y="2747805"/>
                  <a:pt x="655832" y="2747805"/>
                </a:cubicBezTo>
                <a:cubicBezTo>
                  <a:pt x="625776" y="2747805"/>
                  <a:pt x="601411" y="2724301"/>
                  <a:pt x="601411" y="2695308"/>
                </a:cubicBezTo>
                <a:cubicBezTo>
                  <a:pt x="601411" y="2666315"/>
                  <a:pt x="625776" y="2642811"/>
                  <a:pt x="655832" y="2642811"/>
                </a:cubicBezTo>
                <a:cubicBezTo>
                  <a:pt x="685888" y="2642811"/>
                  <a:pt x="710253" y="2666315"/>
                  <a:pt x="710253" y="2695308"/>
                </a:cubicBezTo>
                <a:close/>
                <a:moveTo>
                  <a:pt x="710253" y="2519841"/>
                </a:moveTo>
                <a:cubicBezTo>
                  <a:pt x="710253" y="2548834"/>
                  <a:pt x="685888" y="2572338"/>
                  <a:pt x="655832" y="2572338"/>
                </a:cubicBezTo>
                <a:cubicBezTo>
                  <a:pt x="625776" y="2572338"/>
                  <a:pt x="601411" y="2548834"/>
                  <a:pt x="601411" y="2519841"/>
                </a:cubicBezTo>
                <a:cubicBezTo>
                  <a:pt x="601411" y="2490848"/>
                  <a:pt x="625776" y="2467344"/>
                  <a:pt x="655832" y="2467344"/>
                </a:cubicBezTo>
                <a:cubicBezTo>
                  <a:pt x="685888" y="2467344"/>
                  <a:pt x="710253" y="2490848"/>
                  <a:pt x="710253" y="2519841"/>
                </a:cubicBezTo>
                <a:close/>
                <a:moveTo>
                  <a:pt x="710253" y="2344374"/>
                </a:moveTo>
                <a:cubicBezTo>
                  <a:pt x="710253" y="2373367"/>
                  <a:pt x="685888" y="2396871"/>
                  <a:pt x="655832" y="2396871"/>
                </a:cubicBezTo>
                <a:cubicBezTo>
                  <a:pt x="625776" y="2396871"/>
                  <a:pt x="601411" y="2373367"/>
                  <a:pt x="601411" y="2344374"/>
                </a:cubicBezTo>
                <a:cubicBezTo>
                  <a:pt x="601411" y="2315381"/>
                  <a:pt x="625776" y="2291877"/>
                  <a:pt x="655832" y="2291877"/>
                </a:cubicBezTo>
                <a:cubicBezTo>
                  <a:pt x="685888" y="2291877"/>
                  <a:pt x="710253" y="2315381"/>
                  <a:pt x="710253" y="2344374"/>
                </a:cubicBezTo>
                <a:close/>
                <a:moveTo>
                  <a:pt x="710253" y="2168907"/>
                </a:moveTo>
                <a:cubicBezTo>
                  <a:pt x="710253" y="2197900"/>
                  <a:pt x="685888" y="2221404"/>
                  <a:pt x="655832" y="2221404"/>
                </a:cubicBezTo>
                <a:cubicBezTo>
                  <a:pt x="625776" y="2221404"/>
                  <a:pt x="601411" y="2197900"/>
                  <a:pt x="601411" y="2168907"/>
                </a:cubicBezTo>
                <a:cubicBezTo>
                  <a:pt x="601411" y="2139914"/>
                  <a:pt x="625776" y="2116410"/>
                  <a:pt x="655832" y="2116410"/>
                </a:cubicBezTo>
                <a:cubicBezTo>
                  <a:pt x="685888" y="2116410"/>
                  <a:pt x="710253" y="2139914"/>
                  <a:pt x="710253" y="2168907"/>
                </a:cubicBezTo>
                <a:close/>
                <a:moveTo>
                  <a:pt x="710253" y="1989838"/>
                </a:moveTo>
                <a:cubicBezTo>
                  <a:pt x="710253" y="2018831"/>
                  <a:pt x="685888" y="2042335"/>
                  <a:pt x="655832" y="2042335"/>
                </a:cubicBezTo>
                <a:cubicBezTo>
                  <a:pt x="625776" y="2042335"/>
                  <a:pt x="601411" y="2018831"/>
                  <a:pt x="601411" y="1989838"/>
                </a:cubicBezTo>
                <a:cubicBezTo>
                  <a:pt x="601411" y="1960845"/>
                  <a:pt x="625776" y="1937341"/>
                  <a:pt x="655832" y="1937341"/>
                </a:cubicBezTo>
                <a:cubicBezTo>
                  <a:pt x="685888" y="1937341"/>
                  <a:pt x="710253" y="1960845"/>
                  <a:pt x="710253" y="1989838"/>
                </a:cubicBezTo>
                <a:close/>
                <a:moveTo>
                  <a:pt x="710253" y="1814371"/>
                </a:moveTo>
                <a:cubicBezTo>
                  <a:pt x="710253" y="1843364"/>
                  <a:pt x="685888" y="1866868"/>
                  <a:pt x="655832" y="1866868"/>
                </a:cubicBezTo>
                <a:cubicBezTo>
                  <a:pt x="625776" y="1866868"/>
                  <a:pt x="601411" y="1843364"/>
                  <a:pt x="601411" y="1814371"/>
                </a:cubicBezTo>
                <a:cubicBezTo>
                  <a:pt x="601411" y="1785378"/>
                  <a:pt x="625776" y="1761874"/>
                  <a:pt x="655832" y="1761874"/>
                </a:cubicBezTo>
                <a:cubicBezTo>
                  <a:pt x="685888" y="1761874"/>
                  <a:pt x="710253" y="1785378"/>
                  <a:pt x="710253" y="1814371"/>
                </a:cubicBezTo>
                <a:close/>
                <a:moveTo>
                  <a:pt x="710253" y="1638904"/>
                </a:moveTo>
                <a:cubicBezTo>
                  <a:pt x="710253" y="1667897"/>
                  <a:pt x="685888" y="1691401"/>
                  <a:pt x="655832" y="1691401"/>
                </a:cubicBezTo>
                <a:cubicBezTo>
                  <a:pt x="625776" y="1691401"/>
                  <a:pt x="601411" y="1667897"/>
                  <a:pt x="601411" y="1638904"/>
                </a:cubicBezTo>
                <a:cubicBezTo>
                  <a:pt x="601411" y="1609911"/>
                  <a:pt x="625776" y="1586407"/>
                  <a:pt x="655832" y="1586407"/>
                </a:cubicBezTo>
                <a:cubicBezTo>
                  <a:pt x="685888" y="1586407"/>
                  <a:pt x="710253" y="1609911"/>
                  <a:pt x="710253" y="1638904"/>
                </a:cubicBezTo>
                <a:close/>
                <a:moveTo>
                  <a:pt x="710253" y="1463437"/>
                </a:moveTo>
                <a:cubicBezTo>
                  <a:pt x="710253" y="1492430"/>
                  <a:pt x="685888" y="1515934"/>
                  <a:pt x="655832" y="1515934"/>
                </a:cubicBezTo>
                <a:cubicBezTo>
                  <a:pt x="625776" y="1515934"/>
                  <a:pt x="601411" y="1492430"/>
                  <a:pt x="601411" y="1463437"/>
                </a:cubicBezTo>
                <a:cubicBezTo>
                  <a:pt x="601411" y="1434444"/>
                  <a:pt x="625776" y="1410940"/>
                  <a:pt x="655832" y="1410940"/>
                </a:cubicBezTo>
                <a:cubicBezTo>
                  <a:pt x="685888" y="1410940"/>
                  <a:pt x="710253" y="1434444"/>
                  <a:pt x="710253" y="1463437"/>
                </a:cubicBezTo>
                <a:close/>
                <a:moveTo>
                  <a:pt x="710253" y="1284368"/>
                </a:moveTo>
                <a:cubicBezTo>
                  <a:pt x="710253" y="1313361"/>
                  <a:pt x="685888" y="1336865"/>
                  <a:pt x="655832" y="1336865"/>
                </a:cubicBezTo>
                <a:cubicBezTo>
                  <a:pt x="625776" y="1336865"/>
                  <a:pt x="601411" y="1313361"/>
                  <a:pt x="601411" y="1284368"/>
                </a:cubicBezTo>
                <a:cubicBezTo>
                  <a:pt x="601411" y="1255375"/>
                  <a:pt x="625776" y="1231871"/>
                  <a:pt x="655832" y="1231871"/>
                </a:cubicBezTo>
                <a:cubicBezTo>
                  <a:pt x="685888" y="1231871"/>
                  <a:pt x="710253" y="1255375"/>
                  <a:pt x="710253" y="1284368"/>
                </a:cubicBezTo>
                <a:close/>
                <a:moveTo>
                  <a:pt x="710253" y="1108901"/>
                </a:moveTo>
                <a:cubicBezTo>
                  <a:pt x="710253" y="1137894"/>
                  <a:pt x="685888" y="1161398"/>
                  <a:pt x="655832" y="1161398"/>
                </a:cubicBezTo>
                <a:cubicBezTo>
                  <a:pt x="625776" y="1161398"/>
                  <a:pt x="601411" y="1137894"/>
                  <a:pt x="601411" y="1108901"/>
                </a:cubicBezTo>
                <a:cubicBezTo>
                  <a:pt x="601411" y="1079908"/>
                  <a:pt x="625776" y="1056404"/>
                  <a:pt x="655832" y="1056404"/>
                </a:cubicBezTo>
                <a:cubicBezTo>
                  <a:pt x="685888" y="1056404"/>
                  <a:pt x="710253" y="1079908"/>
                  <a:pt x="710253" y="1108901"/>
                </a:cubicBezTo>
                <a:close/>
                <a:moveTo>
                  <a:pt x="710253" y="933434"/>
                </a:moveTo>
                <a:cubicBezTo>
                  <a:pt x="710253" y="962427"/>
                  <a:pt x="685888" y="985931"/>
                  <a:pt x="655832" y="985931"/>
                </a:cubicBezTo>
                <a:cubicBezTo>
                  <a:pt x="625776" y="985931"/>
                  <a:pt x="601411" y="962427"/>
                  <a:pt x="601411" y="933434"/>
                </a:cubicBezTo>
                <a:cubicBezTo>
                  <a:pt x="601411" y="904441"/>
                  <a:pt x="625776" y="880937"/>
                  <a:pt x="655832" y="880937"/>
                </a:cubicBezTo>
                <a:cubicBezTo>
                  <a:pt x="685888" y="880937"/>
                  <a:pt x="710253" y="904441"/>
                  <a:pt x="710253" y="933434"/>
                </a:cubicBezTo>
                <a:close/>
                <a:moveTo>
                  <a:pt x="710253" y="757967"/>
                </a:moveTo>
                <a:cubicBezTo>
                  <a:pt x="710253" y="786960"/>
                  <a:pt x="685888" y="810464"/>
                  <a:pt x="655832" y="810464"/>
                </a:cubicBezTo>
                <a:cubicBezTo>
                  <a:pt x="625776" y="810464"/>
                  <a:pt x="601411" y="786960"/>
                  <a:pt x="601411" y="757967"/>
                </a:cubicBezTo>
                <a:cubicBezTo>
                  <a:pt x="601411" y="728974"/>
                  <a:pt x="625776" y="705470"/>
                  <a:pt x="655832" y="705470"/>
                </a:cubicBezTo>
                <a:cubicBezTo>
                  <a:pt x="685888" y="705470"/>
                  <a:pt x="710253" y="728974"/>
                  <a:pt x="710253" y="757967"/>
                </a:cubicBezTo>
                <a:close/>
                <a:moveTo>
                  <a:pt x="710253" y="578898"/>
                </a:moveTo>
                <a:cubicBezTo>
                  <a:pt x="710253" y="607891"/>
                  <a:pt x="685888" y="631395"/>
                  <a:pt x="655832" y="631395"/>
                </a:cubicBezTo>
                <a:cubicBezTo>
                  <a:pt x="625776" y="631395"/>
                  <a:pt x="601411" y="607891"/>
                  <a:pt x="601411" y="578898"/>
                </a:cubicBezTo>
                <a:cubicBezTo>
                  <a:pt x="601411" y="549905"/>
                  <a:pt x="625776" y="526401"/>
                  <a:pt x="655832" y="526401"/>
                </a:cubicBezTo>
                <a:cubicBezTo>
                  <a:pt x="685888" y="526401"/>
                  <a:pt x="710253" y="549905"/>
                  <a:pt x="710253" y="578898"/>
                </a:cubicBezTo>
                <a:close/>
                <a:moveTo>
                  <a:pt x="710253" y="403431"/>
                </a:moveTo>
                <a:cubicBezTo>
                  <a:pt x="710253" y="432424"/>
                  <a:pt x="685888" y="455928"/>
                  <a:pt x="655832" y="455928"/>
                </a:cubicBezTo>
                <a:cubicBezTo>
                  <a:pt x="625776" y="455928"/>
                  <a:pt x="601411" y="432424"/>
                  <a:pt x="601411" y="403431"/>
                </a:cubicBezTo>
                <a:cubicBezTo>
                  <a:pt x="601411" y="374438"/>
                  <a:pt x="625776" y="350934"/>
                  <a:pt x="655832" y="350934"/>
                </a:cubicBezTo>
                <a:cubicBezTo>
                  <a:pt x="685888" y="350934"/>
                  <a:pt x="710253" y="374438"/>
                  <a:pt x="710253" y="403431"/>
                </a:cubicBezTo>
                <a:close/>
                <a:moveTo>
                  <a:pt x="710253" y="227964"/>
                </a:moveTo>
                <a:cubicBezTo>
                  <a:pt x="710253" y="256957"/>
                  <a:pt x="685888" y="280461"/>
                  <a:pt x="655832" y="280461"/>
                </a:cubicBezTo>
                <a:cubicBezTo>
                  <a:pt x="625776" y="280461"/>
                  <a:pt x="601411" y="256957"/>
                  <a:pt x="601411" y="227964"/>
                </a:cubicBezTo>
                <a:cubicBezTo>
                  <a:pt x="601411" y="198971"/>
                  <a:pt x="625776" y="175467"/>
                  <a:pt x="655832" y="175467"/>
                </a:cubicBezTo>
                <a:cubicBezTo>
                  <a:pt x="685888" y="175467"/>
                  <a:pt x="710253" y="198971"/>
                  <a:pt x="710253" y="227964"/>
                </a:cubicBezTo>
                <a:close/>
                <a:moveTo>
                  <a:pt x="710253" y="52497"/>
                </a:moveTo>
                <a:cubicBezTo>
                  <a:pt x="710253" y="81490"/>
                  <a:pt x="685888" y="104994"/>
                  <a:pt x="655832" y="104994"/>
                </a:cubicBezTo>
                <a:cubicBezTo>
                  <a:pt x="625776" y="104994"/>
                  <a:pt x="601411" y="81490"/>
                  <a:pt x="601411" y="52497"/>
                </a:cubicBezTo>
                <a:cubicBezTo>
                  <a:pt x="601411" y="23504"/>
                  <a:pt x="625776" y="0"/>
                  <a:pt x="655832" y="0"/>
                </a:cubicBezTo>
                <a:cubicBezTo>
                  <a:pt x="685888" y="0"/>
                  <a:pt x="710253" y="23504"/>
                  <a:pt x="710253" y="52497"/>
                </a:cubicBezTo>
                <a:close/>
                <a:moveTo>
                  <a:pt x="907103" y="2695308"/>
                </a:moveTo>
                <a:cubicBezTo>
                  <a:pt x="907103" y="2724301"/>
                  <a:pt x="882738" y="2747805"/>
                  <a:pt x="852682" y="2747805"/>
                </a:cubicBezTo>
                <a:cubicBezTo>
                  <a:pt x="822626" y="2747805"/>
                  <a:pt x="798261" y="2724301"/>
                  <a:pt x="798261" y="2695308"/>
                </a:cubicBezTo>
                <a:cubicBezTo>
                  <a:pt x="798261" y="2666315"/>
                  <a:pt x="822626" y="2642811"/>
                  <a:pt x="852682" y="2642811"/>
                </a:cubicBezTo>
                <a:cubicBezTo>
                  <a:pt x="882738" y="2642811"/>
                  <a:pt x="907103" y="2666315"/>
                  <a:pt x="907103" y="2695308"/>
                </a:cubicBezTo>
                <a:close/>
                <a:moveTo>
                  <a:pt x="907103" y="2519841"/>
                </a:moveTo>
                <a:cubicBezTo>
                  <a:pt x="907103" y="2548834"/>
                  <a:pt x="882738" y="2572338"/>
                  <a:pt x="852682" y="2572338"/>
                </a:cubicBezTo>
                <a:cubicBezTo>
                  <a:pt x="822626" y="2572338"/>
                  <a:pt x="798261" y="2548834"/>
                  <a:pt x="798261" y="2519841"/>
                </a:cubicBezTo>
                <a:cubicBezTo>
                  <a:pt x="798261" y="2490848"/>
                  <a:pt x="822626" y="2467344"/>
                  <a:pt x="852682" y="2467344"/>
                </a:cubicBezTo>
                <a:cubicBezTo>
                  <a:pt x="882738" y="2467344"/>
                  <a:pt x="907103" y="2490848"/>
                  <a:pt x="907103" y="2519841"/>
                </a:cubicBezTo>
                <a:close/>
                <a:moveTo>
                  <a:pt x="907103" y="2344374"/>
                </a:moveTo>
                <a:cubicBezTo>
                  <a:pt x="907103" y="2373367"/>
                  <a:pt x="882738" y="2396871"/>
                  <a:pt x="852682" y="2396871"/>
                </a:cubicBezTo>
                <a:cubicBezTo>
                  <a:pt x="822626" y="2396871"/>
                  <a:pt x="798261" y="2373367"/>
                  <a:pt x="798261" y="2344374"/>
                </a:cubicBezTo>
                <a:cubicBezTo>
                  <a:pt x="798261" y="2315381"/>
                  <a:pt x="822626" y="2291877"/>
                  <a:pt x="852682" y="2291877"/>
                </a:cubicBezTo>
                <a:cubicBezTo>
                  <a:pt x="882738" y="2291877"/>
                  <a:pt x="907103" y="2315381"/>
                  <a:pt x="907103" y="2344374"/>
                </a:cubicBezTo>
                <a:close/>
                <a:moveTo>
                  <a:pt x="907103" y="2168907"/>
                </a:moveTo>
                <a:cubicBezTo>
                  <a:pt x="907103" y="2197900"/>
                  <a:pt x="882738" y="2221404"/>
                  <a:pt x="852682" y="2221404"/>
                </a:cubicBezTo>
                <a:cubicBezTo>
                  <a:pt x="822626" y="2221404"/>
                  <a:pt x="798261" y="2197900"/>
                  <a:pt x="798261" y="2168907"/>
                </a:cubicBezTo>
                <a:cubicBezTo>
                  <a:pt x="798261" y="2139914"/>
                  <a:pt x="822626" y="2116410"/>
                  <a:pt x="852682" y="2116410"/>
                </a:cubicBezTo>
                <a:cubicBezTo>
                  <a:pt x="882738" y="2116410"/>
                  <a:pt x="907103" y="2139914"/>
                  <a:pt x="907103" y="2168907"/>
                </a:cubicBezTo>
                <a:close/>
                <a:moveTo>
                  <a:pt x="907103" y="1989838"/>
                </a:moveTo>
                <a:cubicBezTo>
                  <a:pt x="907103" y="2018831"/>
                  <a:pt x="882738" y="2042335"/>
                  <a:pt x="852682" y="2042335"/>
                </a:cubicBezTo>
                <a:cubicBezTo>
                  <a:pt x="822626" y="2042335"/>
                  <a:pt x="798261" y="2018831"/>
                  <a:pt x="798261" y="1989838"/>
                </a:cubicBezTo>
                <a:cubicBezTo>
                  <a:pt x="798261" y="1960845"/>
                  <a:pt x="822626" y="1937341"/>
                  <a:pt x="852682" y="1937341"/>
                </a:cubicBezTo>
                <a:cubicBezTo>
                  <a:pt x="882738" y="1937341"/>
                  <a:pt x="907103" y="1960845"/>
                  <a:pt x="907103" y="1989838"/>
                </a:cubicBezTo>
                <a:close/>
                <a:moveTo>
                  <a:pt x="907103" y="1814371"/>
                </a:moveTo>
                <a:cubicBezTo>
                  <a:pt x="907103" y="1843364"/>
                  <a:pt x="882738" y="1866868"/>
                  <a:pt x="852682" y="1866868"/>
                </a:cubicBezTo>
                <a:cubicBezTo>
                  <a:pt x="822626" y="1866868"/>
                  <a:pt x="798261" y="1843364"/>
                  <a:pt x="798261" y="1814371"/>
                </a:cubicBezTo>
                <a:cubicBezTo>
                  <a:pt x="798261" y="1785378"/>
                  <a:pt x="822626" y="1761874"/>
                  <a:pt x="852682" y="1761874"/>
                </a:cubicBezTo>
                <a:cubicBezTo>
                  <a:pt x="882738" y="1761874"/>
                  <a:pt x="907103" y="1785378"/>
                  <a:pt x="907103" y="1814371"/>
                </a:cubicBezTo>
                <a:close/>
                <a:moveTo>
                  <a:pt x="907103" y="1638904"/>
                </a:moveTo>
                <a:cubicBezTo>
                  <a:pt x="907103" y="1667897"/>
                  <a:pt x="882738" y="1691401"/>
                  <a:pt x="852682" y="1691401"/>
                </a:cubicBezTo>
                <a:cubicBezTo>
                  <a:pt x="822626" y="1691401"/>
                  <a:pt x="798261" y="1667897"/>
                  <a:pt x="798261" y="1638904"/>
                </a:cubicBezTo>
                <a:cubicBezTo>
                  <a:pt x="798261" y="1609911"/>
                  <a:pt x="822626" y="1586407"/>
                  <a:pt x="852682" y="1586407"/>
                </a:cubicBezTo>
                <a:cubicBezTo>
                  <a:pt x="882738" y="1586407"/>
                  <a:pt x="907103" y="1609911"/>
                  <a:pt x="907103" y="1638904"/>
                </a:cubicBezTo>
                <a:close/>
                <a:moveTo>
                  <a:pt x="907103" y="1463437"/>
                </a:moveTo>
                <a:cubicBezTo>
                  <a:pt x="907103" y="1492430"/>
                  <a:pt x="882738" y="1515934"/>
                  <a:pt x="852682" y="1515934"/>
                </a:cubicBezTo>
                <a:cubicBezTo>
                  <a:pt x="822626" y="1515934"/>
                  <a:pt x="798261" y="1492430"/>
                  <a:pt x="798261" y="1463437"/>
                </a:cubicBezTo>
                <a:cubicBezTo>
                  <a:pt x="798261" y="1434444"/>
                  <a:pt x="822626" y="1410940"/>
                  <a:pt x="852682" y="1410940"/>
                </a:cubicBezTo>
                <a:cubicBezTo>
                  <a:pt x="882738" y="1410940"/>
                  <a:pt x="907103" y="1434444"/>
                  <a:pt x="907103" y="1463437"/>
                </a:cubicBezTo>
                <a:close/>
                <a:moveTo>
                  <a:pt x="907103" y="1284368"/>
                </a:moveTo>
                <a:cubicBezTo>
                  <a:pt x="907103" y="1313361"/>
                  <a:pt x="882738" y="1336865"/>
                  <a:pt x="852682" y="1336865"/>
                </a:cubicBezTo>
                <a:cubicBezTo>
                  <a:pt x="822626" y="1336865"/>
                  <a:pt x="798261" y="1313361"/>
                  <a:pt x="798261" y="1284368"/>
                </a:cubicBezTo>
                <a:cubicBezTo>
                  <a:pt x="798261" y="1255375"/>
                  <a:pt x="822626" y="1231871"/>
                  <a:pt x="852682" y="1231871"/>
                </a:cubicBezTo>
                <a:cubicBezTo>
                  <a:pt x="882738" y="1231871"/>
                  <a:pt x="907103" y="1255375"/>
                  <a:pt x="907103" y="1284368"/>
                </a:cubicBezTo>
                <a:close/>
                <a:moveTo>
                  <a:pt x="907103" y="1108901"/>
                </a:moveTo>
                <a:cubicBezTo>
                  <a:pt x="907103" y="1137894"/>
                  <a:pt x="882738" y="1161398"/>
                  <a:pt x="852682" y="1161398"/>
                </a:cubicBezTo>
                <a:cubicBezTo>
                  <a:pt x="822626" y="1161398"/>
                  <a:pt x="798261" y="1137894"/>
                  <a:pt x="798261" y="1108901"/>
                </a:cubicBezTo>
                <a:cubicBezTo>
                  <a:pt x="798261" y="1079908"/>
                  <a:pt x="822626" y="1056404"/>
                  <a:pt x="852682" y="1056404"/>
                </a:cubicBezTo>
                <a:cubicBezTo>
                  <a:pt x="882738" y="1056404"/>
                  <a:pt x="907103" y="1079908"/>
                  <a:pt x="907103" y="1108901"/>
                </a:cubicBezTo>
                <a:close/>
                <a:moveTo>
                  <a:pt x="907103" y="933434"/>
                </a:moveTo>
                <a:cubicBezTo>
                  <a:pt x="907103" y="962427"/>
                  <a:pt x="882738" y="985931"/>
                  <a:pt x="852682" y="985931"/>
                </a:cubicBezTo>
                <a:cubicBezTo>
                  <a:pt x="822626" y="985931"/>
                  <a:pt x="798261" y="962427"/>
                  <a:pt x="798261" y="933434"/>
                </a:cubicBezTo>
                <a:cubicBezTo>
                  <a:pt x="798261" y="904441"/>
                  <a:pt x="822626" y="880937"/>
                  <a:pt x="852682" y="880937"/>
                </a:cubicBezTo>
                <a:cubicBezTo>
                  <a:pt x="882738" y="880937"/>
                  <a:pt x="907103" y="904441"/>
                  <a:pt x="907103" y="933434"/>
                </a:cubicBezTo>
                <a:close/>
                <a:moveTo>
                  <a:pt x="907103" y="757967"/>
                </a:moveTo>
                <a:cubicBezTo>
                  <a:pt x="907103" y="786960"/>
                  <a:pt x="882738" y="810464"/>
                  <a:pt x="852682" y="810464"/>
                </a:cubicBezTo>
                <a:cubicBezTo>
                  <a:pt x="822626" y="810464"/>
                  <a:pt x="798261" y="786960"/>
                  <a:pt x="798261" y="757967"/>
                </a:cubicBezTo>
                <a:cubicBezTo>
                  <a:pt x="798261" y="728974"/>
                  <a:pt x="822626" y="705470"/>
                  <a:pt x="852682" y="705470"/>
                </a:cubicBezTo>
                <a:cubicBezTo>
                  <a:pt x="882738" y="705470"/>
                  <a:pt x="907103" y="728974"/>
                  <a:pt x="907103" y="757967"/>
                </a:cubicBezTo>
                <a:close/>
                <a:moveTo>
                  <a:pt x="907103" y="578898"/>
                </a:moveTo>
                <a:cubicBezTo>
                  <a:pt x="907103" y="607891"/>
                  <a:pt x="882738" y="631395"/>
                  <a:pt x="852682" y="631395"/>
                </a:cubicBezTo>
                <a:cubicBezTo>
                  <a:pt x="822626" y="631395"/>
                  <a:pt x="798261" y="607891"/>
                  <a:pt x="798261" y="578898"/>
                </a:cubicBezTo>
                <a:cubicBezTo>
                  <a:pt x="798261" y="549905"/>
                  <a:pt x="822626" y="526401"/>
                  <a:pt x="852682" y="526401"/>
                </a:cubicBezTo>
                <a:cubicBezTo>
                  <a:pt x="882738" y="526401"/>
                  <a:pt x="907103" y="549905"/>
                  <a:pt x="907103" y="578898"/>
                </a:cubicBezTo>
                <a:close/>
                <a:moveTo>
                  <a:pt x="907103" y="403431"/>
                </a:moveTo>
                <a:cubicBezTo>
                  <a:pt x="907103" y="432424"/>
                  <a:pt x="882738" y="455928"/>
                  <a:pt x="852682" y="455928"/>
                </a:cubicBezTo>
                <a:cubicBezTo>
                  <a:pt x="822626" y="455928"/>
                  <a:pt x="798261" y="432424"/>
                  <a:pt x="798261" y="403431"/>
                </a:cubicBezTo>
                <a:cubicBezTo>
                  <a:pt x="798261" y="374438"/>
                  <a:pt x="822626" y="350934"/>
                  <a:pt x="852682" y="350934"/>
                </a:cubicBezTo>
                <a:cubicBezTo>
                  <a:pt x="882738" y="350934"/>
                  <a:pt x="907103" y="374438"/>
                  <a:pt x="907103" y="403431"/>
                </a:cubicBezTo>
                <a:close/>
                <a:moveTo>
                  <a:pt x="907103" y="227964"/>
                </a:moveTo>
                <a:cubicBezTo>
                  <a:pt x="907103" y="256957"/>
                  <a:pt x="882738" y="280461"/>
                  <a:pt x="852682" y="280461"/>
                </a:cubicBezTo>
                <a:cubicBezTo>
                  <a:pt x="822626" y="280461"/>
                  <a:pt x="798261" y="256957"/>
                  <a:pt x="798261" y="227964"/>
                </a:cubicBezTo>
                <a:cubicBezTo>
                  <a:pt x="798261" y="198971"/>
                  <a:pt x="822626" y="175467"/>
                  <a:pt x="852682" y="175467"/>
                </a:cubicBezTo>
                <a:cubicBezTo>
                  <a:pt x="882738" y="175467"/>
                  <a:pt x="907103" y="198971"/>
                  <a:pt x="907103" y="227964"/>
                </a:cubicBezTo>
                <a:close/>
                <a:moveTo>
                  <a:pt x="907103" y="52497"/>
                </a:moveTo>
                <a:cubicBezTo>
                  <a:pt x="907103" y="81490"/>
                  <a:pt x="882738" y="104994"/>
                  <a:pt x="852682" y="104994"/>
                </a:cubicBezTo>
                <a:cubicBezTo>
                  <a:pt x="822626" y="104994"/>
                  <a:pt x="798261" y="81490"/>
                  <a:pt x="798261" y="52497"/>
                </a:cubicBezTo>
                <a:cubicBezTo>
                  <a:pt x="798261" y="23504"/>
                  <a:pt x="822626" y="0"/>
                  <a:pt x="852682" y="0"/>
                </a:cubicBezTo>
                <a:cubicBezTo>
                  <a:pt x="882738" y="0"/>
                  <a:pt x="907103" y="23504"/>
                  <a:pt x="907103" y="52497"/>
                </a:cubicBezTo>
                <a:close/>
                <a:moveTo>
                  <a:pt x="1103953" y="2695308"/>
                </a:moveTo>
                <a:cubicBezTo>
                  <a:pt x="1103953" y="2724301"/>
                  <a:pt x="1079588" y="2747805"/>
                  <a:pt x="1049532" y="2747805"/>
                </a:cubicBezTo>
                <a:cubicBezTo>
                  <a:pt x="1019476" y="2747805"/>
                  <a:pt x="995111" y="2724301"/>
                  <a:pt x="995111" y="2695308"/>
                </a:cubicBezTo>
                <a:cubicBezTo>
                  <a:pt x="995111" y="2666315"/>
                  <a:pt x="1019476" y="2642811"/>
                  <a:pt x="1049532" y="2642811"/>
                </a:cubicBezTo>
                <a:cubicBezTo>
                  <a:pt x="1079588" y="2642811"/>
                  <a:pt x="1103953" y="2666315"/>
                  <a:pt x="1103953" y="2695308"/>
                </a:cubicBezTo>
                <a:close/>
                <a:moveTo>
                  <a:pt x="1103953" y="2519841"/>
                </a:moveTo>
                <a:cubicBezTo>
                  <a:pt x="1103953" y="2548834"/>
                  <a:pt x="1079588" y="2572338"/>
                  <a:pt x="1049532" y="2572338"/>
                </a:cubicBezTo>
                <a:cubicBezTo>
                  <a:pt x="1019476" y="2572338"/>
                  <a:pt x="995111" y="2548834"/>
                  <a:pt x="995111" y="2519841"/>
                </a:cubicBezTo>
                <a:cubicBezTo>
                  <a:pt x="995111" y="2490848"/>
                  <a:pt x="1019476" y="2467344"/>
                  <a:pt x="1049532" y="2467344"/>
                </a:cubicBezTo>
                <a:cubicBezTo>
                  <a:pt x="1079588" y="2467344"/>
                  <a:pt x="1103953" y="2490848"/>
                  <a:pt x="1103953" y="2519841"/>
                </a:cubicBezTo>
                <a:close/>
                <a:moveTo>
                  <a:pt x="1103953" y="2344374"/>
                </a:moveTo>
                <a:cubicBezTo>
                  <a:pt x="1103953" y="2373367"/>
                  <a:pt x="1079588" y="2396871"/>
                  <a:pt x="1049532" y="2396871"/>
                </a:cubicBezTo>
                <a:cubicBezTo>
                  <a:pt x="1019476" y="2396871"/>
                  <a:pt x="995111" y="2373367"/>
                  <a:pt x="995111" y="2344374"/>
                </a:cubicBezTo>
                <a:cubicBezTo>
                  <a:pt x="995111" y="2315381"/>
                  <a:pt x="1019476" y="2291877"/>
                  <a:pt x="1049532" y="2291877"/>
                </a:cubicBezTo>
                <a:cubicBezTo>
                  <a:pt x="1079588" y="2291877"/>
                  <a:pt x="1103953" y="2315381"/>
                  <a:pt x="1103953" y="2344374"/>
                </a:cubicBezTo>
                <a:close/>
                <a:moveTo>
                  <a:pt x="1103953" y="2168907"/>
                </a:moveTo>
                <a:cubicBezTo>
                  <a:pt x="1103953" y="2197900"/>
                  <a:pt x="1079588" y="2221404"/>
                  <a:pt x="1049532" y="2221404"/>
                </a:cubicBezTo>
                <a:cubicBezTo>
                  <a:pt x="1019476" y="2221404"/>
                  <a:pt x="995111" y="2197900"/>
                  <a:pt x="995111" y="2168907"/>
                </a:cubicBezTo>
                <a:cubicBezTo>
                  <a:pt x="995111" y="2139914"/>
                  <a:pt x="1019476" y="2116410"/>
                  <a:pt x="1049532" y="2116410"/>
                </a:cubicBezTo>
                <a:cubicBezTo>
                  <a:pt x="1079588" y="2116410"/>
                  <a:pt x="1103953" y="2139914"/>
                  <a:pt x="1103953" y="2168907"/>
                </a:cubicBezTo>
                <a:close/>
                <a:moveTo>
                  <a:pt x="1103953" y="1989838"/>
                </a:moveTo>
                <a:cubicBezTo>
                  <a:pt x="1103953" y="2018831"/>
                  <a:pt x="1079588" y="2042335"/>
                  <a:pt x="1049532" y="2042335"/>
                </a:cubicBezTo>
                <a:cubicBezTo>
                  <a:pt x="1019476" y="2042335"/>
                  <a:pt x="995111" y="2018831"/>
                  <a:pt x="995111" y="1989838"/>
                </a:cubicBezTo>
                <a:cubicBezTo>
                  <a:pt x="995111" y="1960845"/>
                  <a:pt x="1019476" y="1937341"/>
                  <a:pt x="1049532" y="1937341"/>
                </a:cubicBezTo>
                <a:cubicBezTo>
                  <a:pt x="1079588" y="1937341"/>
                  <a:pt x="1103953" y="1960845"/>
                  <a:pt x="1103953" y="1989838"/>
                </a:cubicBezTo>
                <a:close/>
                <a:moveTo>
                  <a:pt x="1103953" y="1814371"/>
                </a:moveTo>
                <a:cubicBezTo>
                  <a:pt x="1103953" y="1843364"/>
                  <a:pt x="1079588" y="1866868"/>
                  <a:pt x="1049532" y="1866868"/>
                </a:cubicBezTo>
                <a:cubicBezTo>
                  <a:pt x="1019476" y="1866868"/>
                  <a:pt x="995111" y="1843364"/>
                  <a:pt x="995111" y="1814371"/>
                </a:cubicBezTo>
                <a:cubicBezTo>
                  <a:pt x="995111" y="1785378"/>
                  <a:pt x="1019476" y="1761874"/>
                  <a:pt x="1049532" y="1761874"/>
                </a:cubicBezTo>
                <a:cubicBezTo>
                  <a:pt x="1079588" y="1761874"/>
                  <a:pt x="1103953" y="1785378"/>
                  <a:pt x="1103953" y="1814371"/>
                </a:cubicBezTo>
                <a:close/>
                <a:moveTo>
                  <a:pt x="1103953" y="1638904"/>
                </a:moveTo>
                <a:cubicBezTo>
                  <a:pt x="1103953" y="1667897"/>
                  <a:pt x="1079588" y="1691401"/>
                  <a:pt x="1049532" y="1691401"/>
                </a:cubicBezTo>
                <a:cubicBezTo>
                  <a:pt x="1019476" y="1691401"/>
                  <a:pt x="995111" y="1667897"/>
                  <a:pt x="995111" y="1638904"/>
                </a:cubicBezTo>
                <a:cubicBezTo>
                  <a:pt x="995111" y="1609911"/>
                  <a:pt x="1019476" y="1586407"/>
                  <a:pt x="1049532" y="1586407"/>
                </a:cubicBezTo>
                <a:cubicBezTo>
                  <a:pt x="1079588" y="1586407"/>
                  <a:pt x="1103953" y="1609911"/>
                  <a:pt x="1103953" y="1638904"/>
                </a:cubicBezTo>
                <a:close/>
                <a:moveTo>
                  <a:pt x="1103953" y="1463437"/>
                </a:moveTo>
                <a:cubicBezTo>
                  <a:pt x="1103953" y="1492430"/>
                  <a:pt x="1079588" y="1515934"/>
                  <a:pt x="1049532" y="1515934"/>
                </a:cubicBezTo>
                <a:cubicBezTo>
                  <a:pt x="1019476" y="1515934"/>
                  <a:pt x="995111" y="1492430"/>
                  <a:pt x="995111" y="1463437"/>
                </a:cubicBezTo>
                <a:cubicBezTo>
                  <a:pt x="995111" y="1434444"/>
                  <a:pt x="1019476" y="1410940"/>
                  <a:pt x="1049532" y="1410940"/>
                </a:cubicBezTo>
                <a:cubicBezTo>
                  <a:pt x="1079588" y="1410940"/>
                  <a:pt x="1103953" y="1434444"/>
                  <a:pt x="1103953" y="1463437"/>
                </a:cubicBezTo>
                <a:close/>
                <a:moveTo>
                  <a:pt x="1103953" y="1284368"/>
                </a:moveTo>
                <a:cubicBezTo>
                  <a:pt x="1103953" y="1313361"/>
                  <a:pt x="1079588" y="1336865"/>
                  <a:pt x="1049532" y="1336865"/>
                </a:cubicBezTo>
                <a:cubicBezTo>
                  <a:pt x="1019476" y="1336865"/>
                  <a:pt x="995111" y="1313361"/>
                  <a:pt x="995111" y="1284368"/>
                </a:cubicBezTo>
                <a:cubicBezTo>
                  <a:pt x="995111" y="1255375"/>
                  <a:pt x="1019476" y="1231871"/>
                  <a:pt x="1049532" y="1231871"/>
                </a:cubicBezTo>
                <a:cubicBezTo>
                  <a:pt x="1079588" y="1231871"/>
                  <a:pt x="1103953" y="1255375"/>
                  <a:pt x="1103953" y="1284368"/>
                </a:cubicBezTo>
                <a:close/>
                <a:moveTo>
                  <a:pt x="1103953" y="1108901"/>
                </a:moveTo>
                <a:cubicBezTo>
                  <a:pt x="1103953" y="1137894"/>
                  <a:pt x="1079588" y="1161398"/>
                  <a:pt x="1049532" y="1161398"/>
                </a:cubicBezTo>
                <a:cubicBezTo>
                  <a:pt x="1019476" y="1161398"/>
                  <a:pt x="995111" y="1137894"/>
                  <a:pt x="995111" y="1108901"/>
                </a:cubicBezTo>
                <a:cubicBezTo>
                  <a:pt x="995111" y="1079908"/>
                  <a:pt x="1019476" y="1056404"/>
                  <a:pt x="1049532" y="1056404"/>
                </a:cubicBezTo>
                <a:cubicBezTo>
                  <a:pt x="1079588" y="1056404"/>
                  <a:pt x="1103953" y="1079908"/>
                  <a:pt x="1103953" y="1108901"/>
                </a:cubicBezTo>
                <a:close/>
                <a:moveTo>
                  <a:pt x="1103953" y="933434"/>
                </a:moveTo>
                <a:cubicBezTo>
                  <a:pt x="1103953" y="962427"/>
                  <a:pt x="1079588" y="985931"/>
                  <a:pt x="1049532" y="985931"/>
                </a:cubicBezTo>
                <a:cubicBezTo>
                  <a:pt x="1019476" y="985931"/>
                  <a:pt x="995111" y="962427"/>
                  <a:pt x="995111" y="933434"/>
                </a:cubicBezTo>
                <a:cubicBezTo>
                  <a:pt x="995111" y="904441"/>
                  <a:pt x="1019476" y="880937"/>
                  <a:pt x="1049532" y="880937"/>
                </a:cubicBezTo>
                <a:cubicBezTo>
                  <a:pt x="1079588" y="880937"/>
                  <a:pt x="1103953" y="904441"/>
                  <a:pt x="1103953" y="933434"/>
                </a:cubicBezTo>
                <a:close/>
                <a:moveTo>
                  <a:pt x="1103953" y="757967"/>
                </a:moveTo>
                <a:cubicBezTo>
                  <a:pt x="1103953" y="786960"/>
                  <a:pt x="1079588" y="810464"/>
                  <a:pt x="1049532" y="810464"/>
                </a:cubicBezTo>
                <a:cubicBezTo>
                  <a:pt x="1019476" y="810464"/>
                  <a:pt x="995111" y="786960"/>
                  <a:pt x="995111" y="757967"/>
                </a:cubicBezTo>
                <a:cubicBezTo>
                  <a:pt x="995111" y="728974"/>
                  <a:pt x="1019476" y="705470"/>
                  <a:pt x="1049532" y="705470"/>
                </a:cubicBezTo>
                <a:cubicBezTo>
                  <a:pt x="1079588" y="705470"/>
                  <a:pt x="1103953" y="728974"/>
                  <a:pt x="1103953" y="757967"/>
                </a:cubicBezTo>
                <a:close/>
                <a:moveTo>
                  <a:pt x="1103953" y="578898"/>
                </a:moveTo>
                <a:cubicBezTo>
                  <a:pt x="1103953" y="607891"/>
                  <a:pt x="1079588" y="631395"/>
                  <a:pt x="1049532" y="631395"/>
                </a:cubicBezTo>
                <a:cubicBezTo>
                  <a:pt x="1019476" y="631395"/>
                  <a:pt x="995111" y="607891"/>
                  <a:pt x="995111" y="578898"/>
                </a:cubicBezTo>
                <a:cubicBezTo>
                  <a:pt x="995111" y="549905"/>
                  <a:pt x="1019476" y="526401"/>
                  <a:pt x="1049532" y="526401"/>
                </a:cubicBezTo>
                <a:cubicBezTo>
                  <a:pt x="1079588" y="526401"/>
                  <a:pt x="1103953" y="549905"/>
                  <a:pt x="1103953" y="578898"/>
                </a:cubicBezTo>
                <a:close/>
                <a:moveTo>
                  <a:pt x="1103953" y="403431"/>
                </a:moveTo>
                <a:cubicBezTo>
                  <a:pt x="1103953" y="432424"/>
                  <a:pt x="1079588" y="455928"/>
                  <a:pt x="1049532" y="455928"/>
                </a:cubicBezTo>
                <a:cubicBezTo>
                  <a:pt x="1019476" y="455928"/>
                  <a:pt x="995111" y="432424"/>
                  <a:pt x="995111" y="403431"/>
                </a:cubicBezTo>
                <a:cubicBezTo>
                  <a:pt x="995111" y="374438"/>
                  <a:pt x="1019476" y="350934"/>
                  <a:pt x="1049532" y="350934"/>
                </a:cubicBezTo>
                <a:cubicBezTo>
                  <a:pt x="1079588" y="350934"/>
                  <a:pt x="1103953" y="374438"/>
                  <a:pt x="1103953" y="403431"/>
                </a:cubicBezTo>
                <a:close/>
                <a:moveTo>
                  <a:pt x="1103953" y="227964"/>
                </a:moveTo>
                <a:cubicBezTo>
                  <a:pt x="1103953" y="256957"/>
                  <a:pt x="1079588" y="280461"/>
                  <a:pt x="1049532" y="280461"/>
                </a:cubicBezTo>
                <a:cubicBezTo>
                  <a:pt x="1019476" y="280461"/>
                  <a:pt x="995111" y="256957"/>
                  <a:pt x="995111" y="227964"/>
                </a:cubicBezTo>
                <a:cubicBezTo>
                  <a:pt x="995111" y="198971"/>
                  <a:pt x="1019476" y="175467"/>
                  <a:pt x="1049532" y="175467"/>
                </a:cubicBezTo>
                <a:cubicBezTo>
                  <a:pt x="1079588" y="175467"/>
                  <a:pt x="1103953" y="198971"/>
                  <a:pt x="1103953" y="227964"/>
                </a:cubicBezTo>
                <a:close/>
                <a:moveTo>
                  <a:pt x="1103953" y="52497"/>
                </a:moveTo>
                <a:cubicBezTo>
                  <a:pt x="1103953" y="81490"/>
                  <a:pt x="1079588" y="104994"/>
                  <a:pt x="1049532" y="104994"/>
                </a:cubicBezTo>
                <a:cubicBezTo>
                  <a:pt x="1019476" y="104994"/>
                  <a:pt x="995111" y="81490"/>
                  <a:pt x="995111" y="52497"/>
                </a:cubicBezTo>
                <a:cubicBezTo>
                  <a:pt x="995111" y="23504"/>
                  <a:pt x="1019476" y="0"/>
                  <a:pt x="1049532" y="0"/>
                </a:cubicBezTo>
                <a:cubicBezTo>
                  <a:pt x="1079588" y="0"/>
                  <a:pt x="1103953" y="23504"/>
                  <a:pt x="1103953" y="52497"/>
                </a:cubicBezTo>
                <a:close/>
                <a:moveTo>
                  <a:pt x="1300803" y="2695308"/>
                </a:moveTo>
                <a:cubicBezTo>
                  <a:pt x="1300803" y="2724301"/>
                  <a:pt x="1276438" y="2747805"/>
                  <a:pt x="1246382" y="2747805"/>
                </a:cubicBezTo>
                <a:cubicBezTo>
                  <a:pt x="1216326" y="2747805"/>
                  <a:pt x="1191961" y="2724301"/>
                  <a:pt x="1191961" y="2695308"/>
                </a:cubicBezTo>
                <a:cubicBezTo>
                  <a:pt x="1191961" y="2666315"/>
                  <a:pt x="1216326" y="2642811"/>
                  <a:pt x="1246382" y="2642811"/>
                </a:cubicBezTo>
                <a:cubicBezTo>
                  <a:pt x="1276438" y="2642811"/>
                  <a:pt x="1300803" y="2666315"/>
                  <a:pt x="1300803" y="2695308"/>
                </a:cubicBezTo>
                <a:close/>
                <a:moveTo>
                  <a:pt x="1300803" y="2519841"/>
                </a:moveTo>
                <a:cubicBezTo>
                  <a:pt x="1300803" y="2548834"/>
                  <a:pt x="1276438" y="2572338"/>
                  <a:pt x="1246382" y="2572338"/>
                </a:cubicBezTo>
                <a:cubicBezTo>
                  <a:pt x="1216326" y="2572338"/>
                  <a:pt x="1191961" y="2548834"/>
                  <a:pt x="1191961" y="2519841"/>
                </a:cubicBezTo>
                <a:cubicBezTo>
                  <a:pt x="1191961" y="2490848"/>
                  <a:pt x="1216326" y="2467344"/>
                  <a:pt x="1246382" y="2467344"/>
                </a:cubicBezTo>
                <a:cubicBezTo>
                  <a:pt x="1276438" y="2467344"/>
                  <a:pt x="1300803" y="2490848"/>
                  <a:pt x="1300803" y="2519841"/>
                </a:cubicBezTo>
                <a:close/>
                <a:moveTo>
                  <a:pt x="1300803" y="2344374"/>
                </a:moveTo>
                <a:cubicBezTo>
                  <a:pt x="1300803" y="2373367"/>
                  <a:pt x="1276438" y="2396871"/>
                  <a:pt x="1246382" y="2396871"/>
                </a:cubicBezTo>
                <a:cubicBezTo>
                  <a:pt x="1216326" y="2396871"/>
                  <a:pt x="1191961" y="2373367"/>
                  <a:pt x="1191961" y="2344374"/>
                </a:cubicBezTo>
                <a:cubicBezTo>
                  <a:pt x="1191961" y="2315381"/>
                  <a:pt x="1216326" y="2291877"/>
                  <a:pt x="1246382" y="2291877"/>
                </a:cubicBezTo>
                <a:cubicBezTo>
                  <a:pt x="1276438" y="2291877"/>
                  <a:pt x="1300803" y="2315381"/>
                  <a:pt x="1300803" y="2344374"/>
                </a:cubicBezTo>
                <a:close/>
                <a:moveTo>
                  <a:pt x="1300803" y="2168907"/>
                </a:moveTo>
                <a:cubicBezTo>
                  <a:pt x="1300803" y="2197900"/>
                  <a:pt x="1276438" y="2221404"/>
                  <a:pt x="1246382" y="2221404"/>
                </a:cubicBezTo>
                <a:cubicBezTo>
                  <a:pt x="1216326" y="2221404"/>
                  <a:pt x="1191961" y="2197900"/>
                  <a:pt x="1191961" y="2168907"/>
                </a:cubicBezTo>
                <a:cubicBezTo>
                  <a:pt x="1191961" y="2139914"/>
                  <a:pt x="1216326" y="2116410"/>
                  <a:pt x="1246382" y="2116410"/>
                </a:cubicBezTo>
                <a:cubicBezTo>
                  <a:pt x="1276438" y="2116410"/>
                  <a:pt x="1300803" y="2139914"/>
                  <a:pt x="1300803" y="2168907"/>
                </a:cubicBezTo>
                <a:close/>
                <a:moveTo>
                  <a:pt x="1300803" y="1989838"/>
                </a:moveTo>
                <a:cubicBezTo>
                  <a:pt x="1300803" y="2018831"/>
                  <a:pt x="1276438" y="2042335"/>
                  <a:pt x="1246382" y="2042335"/>
                </a:cubicBezTo>
                <a:cubicBezTo>
                  <a:pt x="1216326" y="2042335"/>
                  <a:pt x="1191961" y="2018831"/>
                  <a:pt x="1191961" y="1989838"/>
                </a:cubicBezTo>
                <a:cubicBezTo>
                  <a:pt x="1191961" y="1960845"/>
                  <a:pt x="1216326" y="1937341"/>
                  <a:pt x="1246382" y="1937341"/>
                </a:cubicBezTo>
                <a:cubicBezTo>
                  <a:pt x="1276438" y="1937341"/>
                  <a:pt x="1300803" y="1960845"/>
                  <a:pt x="1300803" y="1989838"/>
                </a:cubicBezTo>
                <a:close/>
                <a:moveTo>
                  <a:pt x="1300803" y="1814371"/>
                </a:moveTo>
                <a:cubicBezTo>
                  <a:pt x="1300803" y="1843364"/>
                  <a:pt x="1276438" y="1866868"/>
                  <a:pt x="1246382" y="1866868"/>
                </a:cubicBezTo>
                <a:cubicBezTo>
                  <a:pt x="1216326" y="1866868"/>
                  <a:pt x="1191961" y="1843364"/>
                  <a:pt x="1191961" y="1814371"/>
                </a:cubicBezTo>
                <a:cubicBezTo>
                  <a:pt x="1191961" y="1785378"/>
                  <a:pt x="1216326" y="1761874"/>
                  <a:pt x="1246382" y="1761874"/>
                </a:cubicBezTo>
                <a:cubicBezTo>
                  <a:pt x="1276438" y="1761874"/>
                  <a:pt x="1300803" y="1785378"/>
                  <a:pt x="1300803" y="1814371"/>
                </a:cubicBezTo>
                <a:close/>
                <a:moveTo>
                  <a:pt x="1300803" y="1638904"/>
                </a:moveTo>
                <a:cubicBezTo>
                  <a:pt x="1300803" y="1667897"/>
                  <a:pt x="1276438" y="1691401"/>
                  <a:pt x="1246382" y="1691401"/>
                </a:cubicBezTo>
                <a:cubicBezTo>
                  <a:pt x="1216326" y="1691401"/>
                  <a:pt x="1191961" y="1667897"/>
                  <a:pt x="1191961" y="1638904"/>
                </a:cubicBezTo>
                <a:cubicBezTo>
                  <a:pt x="1191961" y="1609911"/>
                  <a:pt x="1216326" y="1586407"/>
                  <a:pt x="1246382" y="1586407"/>
                </a:cubicBezTo>
                <a:cubicBezTo>
                  <a:pt x="1276438" y="1586407"/>
                  <a:pt x="1300803" y="1609911"/>
                  <a:pt x="1300803" y="1638904"/>
                </a:cubicBezTo>
                <a:close/>
                <a:moveTo>
                  <a:pt x="1300803" y="1463437"/>
                </a:moveTo>
                <a:cubicBezTo>
                  <a:pt x="1300803" y="1492430"/>
                  <a:pt x="1276438" y="1515934"/>
                  <a:pt x="1246382" y="1515934"/>
                </a:cubicBezTo>
                <a:cubicBezTo>
                  <a:pt x="1216326" y="1515934"/>
                  <a:pt x="1191961" y="1492430"/>
                  <a:pt x="1191961" y="1463437"/>
                </a:cubicBezTo>
                <a:cubicBezTo>
                  <a:pt x="1191961" y="1434444"/>
                  <a:pt x="1216326" y="1410940"/>
                  <a:pt x="1246382" y="1410940"/>
                </a:cubicBezTo>
                <a:cubicBezTo>
                  <a:pt x="1276438" y="1410940"/>
                  <a:pt x="1300803" y="1434444"/>
                  <a:pt x="1300803" y="1463437"/>
                </a:cubicBezTo>
                <a:close/>
                <a:moveTo>
                  <a:pt x="1300803" y="1284368"/>
                </a:moveTo>
                <a:cubicBezTo>
                  <a:pt x="1300803" y="1313361"/>
                  <a:pt x="1276438" y="1336865"/>
                  <a:pt x="1246382" y="1336865"/>
                </a:cubicBezTo>
                <a:cubicBezTo>
                  <a:pt x="1216326" y="1336865"/>
                  <a:pt x="1191961" y="1313361"/>
                  <a:pt x="1191961" y="1284368"/>
                </a:cubicBezTo>
                <a:cubicBezTo>
                  <a:pt x="1191961" y="1255375"/>
                  <a:pt x="1216326" y="1231871"/>
                  <a:pt x="1246382" y="1231871"/>
                </a:cubicBezTo>
                <a:cubicBezTo>
                  <a:pt x="1276438" y="1231871"/>
                  <a:pt x="1300803" y="1255375"/>
                  <a:pt x="1300803" y="1284368"/>
                </a:cubicBezTo>
                <a:close/>
                <a:moveTo>
                  <a:pt x="1300803" y="1108901"/>
                </a:moveTo>
                <a:cubicBezTo>
                  <a:pt x="1300803" y="1137894"/>
                  <a:pt x="1276438" y="1161398"/>
                  <a:pt x="1246382" y="1161398"/>
                </a:cubicBezTo>
                <a:cubicBezTo>
                  <a:pt x="1216326" y="1161398"/>
                  <a:pt x="1191961" y="1137894"/>
                  <a:pt x="1191961" y="1108901"/>
                </a:cubicBezTo>
                <a:cubicBezTo>
                  <a:pt x="1191961" y="1079908"/>
                  <a:pt x="1216326" y="1056404"/>
                  <a:pt x="1246382" y="1056404"/>
                </a:cubicBezTo>
                <a:cubicBezTo>
                  <a:pt x="1276438" y="1056404"/>
                  <a:pt x="1300803" y="1079908"/>
                  <a:pt x="1300803" y="1108901"/>
                </a:cubicBezTo>
                <a:close/>
                <a:moveTo>
                  <a:pt x="1300803" y="933434"/>
                </a:moveTo>
                <a:cubicBezTo>
                  <a:pt x="1300803" y="962427"/>
                  <a:pt x="1276438" y="985931"/>
                  <a:pt x="1246382" y="985931"/>
                </a:cubicBezTo>
                <a:cubicBezTo>
                  <a:pt x="1216326" y="985931"/>
                  <a:pt x="1191961" y="962427"/>
                  <a:pt x="1191961" y="933434"/>
                </a:cubicBezTo>
                <a:cubicBezTo>
                  <a:pt x="1191961" y="904441"/>
                  <a:pt x="1216326" y="880937"/>
                  <a:pt x="1246382" y="880937"/>
                </a:cubicBezTo>
                <a:cubicBezTo>
                  <a:pt x="1276438" y="880937"/>
                  <a:pt x="1300803" y="904441"/>
                  <a:pt x="1300803" y="933434"/>
                </a:cubicBezTo>
                <a:close/>
                <a:moveTo>
                  <a:pt x="1300803" y="757967"/>
                </a:moveTo>
                <a:cubicBezTo>
                  <a:pt x="1300803" y="786960"/>
                  <a:pt x="1276438" y="810464"/>
                  <a:pt x="1246382" y="810464"/>
                </a:cubicBezTo>
                <a:cubicBezTo>
                  <a:pt x="1216326" y="810464"/>
                  <a:pt x="1191961" y="786960"/>
                  <a:pt x="1191961" y="757967"/>
                </a:cubicBezTo>
                <a:cubicBezTo>
                  <a:pt x="1191961" y="728974"/>
                  <a:pt x="1216326" y="705470"/>
                  <a:pt x="1246382" y="705470"/>
                </a:cubicBezTo>
                <a:cubicBezTo>
                  <a:pt x="1276438" y="705470"/>
                  <a:pt x="1300803" y="728974"/>
                  <a:pt x="1300803" y="757967"/>
                </a:cubicBezTo>
                <a:close/>
                <a:moveTo>
                  <a:pt x="1300803" y="578898"/>
                </a:moveTo>
                <a:cubicBezTo>
                  <a:pt x="1300803" y="607891"/>
                  <a:pt x="1276438" y="631395"/>
                  <a:pt x="1246382" y="631395"/>
                </a:cubicBezTo>
                <a:cubicBezTo>
                  <a:pt x="1216326" y="631395"/>
                  <a:pt x="1191961" y="607891"/>
                  <a:pt x="1191961" y="578898"/>
                </a:cubicBezTo>
                <a:cubicBezTo>
                  <a:pt x="1191961" y="549905"/>
                  <a:pt x="1216326" y="526401"/>
                  <a:pt x="1246382" y="526401"/>
                </a:cubicBezTo>
                <a:cubicBezTo>
                  <a:pt x="1276438" y="526401"/>
                  <a:pt x="1300803" y="549905"/>
                  <a:pt x="1300803" y="578898"/>
                </a:cubicBezTo>
                <a:close/>
                <a:moveTo>
                  <a:pt x="1300803" y="403431"/>
                </a:moveTo>
                <a:cubicBezTo>
                  <a:pt x="1300803" y="432424"/>
                  <a:pt x="1276438" y="455928"/>
                  <a:pt x="1246382" y="455928"/>
                </a:cubicBezTo>
                <a:cubicBezTo>
                  <a:pt x="1216326" y="455928"/>
                  <a:pt x="1191961" y="432424"/>
                  <a:pt x="1191961" y="403431"/>
                </a:cubicBezTo>
                <a:cubicBezTo>
                  <a:pt x="1191961" y="374438"/>
                  <a:pt x="1216326" y="350934"/>
                  <a:pt x="1246382" y="350934"/>
                </a:cubicBezTo>
                <a:cubicBezTo>
                  <a:pt x="1276438" y="350934"/>
                  <a:pt x="1300803" y="374438"/>
                  <a:pt x="1300803" y="403431"/>
                </a:cubicBezTo>
                <a:close/>
                <a:moveTo>
                  <a:pt x="1300803" y="227964"/>
                </a:moveTo>
                <a:cubicBezTo>
                  <a:pt x="1300803" y="256957"/>
                  <a:pt x="1276438" y="280461"/>
                  <a:pt x="1246382" y="280461"/>
                </a:cubicBezTo>
                <a:cubicBezTo>
                  <a:pt x="1216326" y="280461"/>
                  <a:pt x="1191961" y="256957"/>
                  <a:pt x="1191961" y="227964"/>
                </a:cubicBezTo>
                <a:cubicBezTo>
                  <a:pt x="1191961" y="198971"/>
                  <a:pt x="1216326" y="175467"/>
                  <a:pt x="1246382" y="175467"/>
                </a:cubicBezTo>
                <a:cubicBezTo>
                  <a:pt x="1276438" y="175467"/>
                  <a:pt x="1300803" y="198971"/>
                  <a:pt x="1300803" y="227964"/>
                </a:cubicBezTo>
                <a:close/>
                <a:moveTo>
                  <a:pt x="1300803" y="52497"/>
                </a:moveTo>
                <a:cubicBezTo>
                  <a:pt x="1300803" y="81490"/>
                  <a:pt x="1276438" y="104994"/>
                  <a:pt x="1246382" y="104994"/>
                </a:cubicBezTo>
                <a:cubicBezTo>
                  <a:pt x="1216326" y="104994"/>
                  <a:pt x="1191961" y="81490"/>
                  <a:pt x="1191961" y="52497"/>
                </a:cubicBezTo>
                <a:cubicBezTo>
                  <a:pt x="1191961" y="23504"/>
                  <a:pt x="1216326" y="0"/>
                  <a:pt x="1246382" y="0"/>
                </a:cubicBezTo>
                <a:cubicBezTo>
                  <a:pt x="1276438" y="0"/>
                  <a:pt x="1300803" y="23504"/>
                  <a:pt x="1300803" y="52497"/>
                </a:cubicBezTo>
                <a:close/>
                <a:moveTo>
                  <a:pt x="1497653" y="2695308"/>
                </a:moveTo>
                <a:cubicBezTo>
                  <a:pt x="1497653" y="2724301"/>
                  <a:pt x="1473288" y="2747805"/>
                  <a:pt x="1443232" y="2747805"/>
                </a:cubicBezTo>
                <a:cubicBezTo>
                  <a:pt x="1413176" y="2747805"/>
                  <a:pt x="1388811" y="2724301"/>
                  <a:pt x="1388811" y="2695308"/>
                </a:cubicBezTo>
                <a:cubicBezTo>
                  <a:pt x="1388811" y="2666315"/>
                  <a:pt x="1413176" y="2642811"/>
                  <a:pt x="1443232" y="2642811"/>
                </a:cubicBezTo>
                <a:cubicBezTo>
                  <a:pt x="1473288" y="2642811"/>
                  <a:pt x="1497653" y="2666315"/>
                  <a:pt x="1497653" y="2695308"/>
                </a:cubicBezTo>
                <a:close/>
                <a:moveTo>
                  <a:pt x="1497653" y="2519841"/>
                </a:moveTo>
                <a:cubicBezTo>
                  <a:pt x="1497653" y="2548834"/>
                  <a:pt x="1473288" y="2572338"/>
                  <a:pt x="1443232" y="2572338"/>
                </a:cubicBezTo>
                <a:cubicBezTo>
                  <a:pt x="1413176" y="2572338"/>
                  <a:pt x="1388811" y="2548834"/>
                  <a:pt x="1388811" y="2519841"/>
                </a:cubicBezTo>
                <a:cubicBezTo>
                  <a:pt x="1388811" y="2490848"/>
                  <a:pt x="1413176" y="2467344"/>
                  <a:pt x="1443232" y="2467344"/>
                </a:cubicBezTo>
                <a:cubicBezTo>
                  <a:pt x="1473288" y="2467344"/>
                  <a:pt x="1497653" y="2490848"/>
                  <a:pt x="1497653" y="2519841"/>
                </a:cubicBezTo>
                <a:close/>
                <a:moveTo>
                  <a:pt x="1497653" y="2344374"/>
                </a:moveTo>
                <a:cubicBezTo>
                  <a:pt x="1497653" y="2373367"/>
                  <a:pt x="1473288" y="2396871"/>
                  <a:pt x="1443232" y="2396871"/>
                </a:cubicBezTo>
                <a:cubicBezTo>
                  <a:pt x="1413176" y="2396871"/>
                  <a:pt x="1388811" y="2373367"/>
                  <a:pt x="1388811" y="2344374"/>
                </a:cubicBezTo>
                <a:cubicBezTo>
                  <a:pt x="1388811" y="2315381"/>
                  <a:pt x="1413176" y="2291877"/>
                  <a:pt x="1443232" y="2291877"/>
                </a:cubicBezTo>
                <a:cubicBezTo>
                  <a:pt x="1473288" y="2291877"/>
                  <a:pt x="1497653" y="2315381"/>
                  <a:pt x="1497653" y="2344374"/>
                </a:cubicBezTo>
                <a:close/>
                <a:moveTo>
                  <a:pt x="1497653" y="2168907"/>
                </a:moveTo>
                <a:cubicBezTo>
                  <a:pt x="1497653" y="2197900"/>
                  <a:pt x="1473288" y="2221404"/>
                  <a:pt x="1443232" y="2221404"/>
                </a:cubicBezTo>
                <a:cubicBezTo>
                  <a:pt x="1413176" y="2221404"/>
                  <a:pt x="1388811" y="2197900"/>
                  <a:pt x="1388811" y="2168907"/>
                </a:cubicBezTo>
                <a:cubicBezTo>
                  <a:pt x="1388811" y="2139914"/>
                  <a:pt x="1413176" y="2116410"/>
                  <a:pt x="1443232" y="2116410"/>
                </a:cubicBezTo>
                <a:cubicBezTo>
                  <a:pt x="1473288" y="2116410"/>
                  <a:pt x="1497653" y="2139914"/>
                  <a:pt x="1497653" y="2168907"/>
                </a:cubicBezTo>
                <a:close/>
                <a:moveTo>
                  <a:pt x="1497653" y="1989838"/>
                </a:moveTo>
                <a:cubicBezTo>
                  <a:pt x="1497653" y="2018831"/>
                  <a:pt x="1473288" y="2042335"/>
                  <a:pt x="1443232" y="2042335"/>
                </a:cubicBezTo>
                <a:cubicBezTo>
                  <a:pt x="1413176" y="2042335"/>
                  <a:pt x="1388811" y="2018831"/>
                  <a:pt x="1388811" y="1989838"/>
                </a:cubicBezTo>
                <a:cubicBezTo>
                  <a:pt x="1388811" y="1960845"/>
                  <a:pt x="1413176" y="1937341"/>
                  <a:pt x="1443232" y="1937341"/>
                </a:cubicBezTo>
                <a:cubicBezTo>
                  <a:pt x="1473288" y="1937341"/>
                  <a:pt x="1497653" y="1960845"/>
                  <a:pt x="1497653" y="1989838"/>
                </a:cubicBezTo>
                <a:close/>
                <a:moveTo>
                  <a:pt x="1497653" y="1814371"/>
                </a:moveTo>
                <a:cubicBezTo>
                  <a:pt x="1497653" y="1843364"/>
                  <a:pt x="1473288" y="1866868"/>
                  <a:pt x="1443232" y="1866868"/>
                </a:cubicBezTo>
                <a:cubicBezTo>
                  <a:pt x="1413176" y="1866868"/>
                  <a:pt x="1388811" y="1843364"/>
                  <a:pt x="1388811" y="1814371"/>
                </a:cubicBezTo>
                <a:cubicBezTo>
                  <a:pt x="1388811" y="1785378"/>
                  <a:pt x="1413176" y="1761874"/>
                  <a:pt x="1443232" y="1761874"/>
                </a:cubicBezTo>
                <a:cubicBezTo>
                  <a:pt x="1473288" y="1761874"/>
                  <a:pt x="1497653" y="1785378"/>
                  <a:pt x="1497653" y="1814371"/>
                </a:cubicBezTo>
                <a:close/>
                <a:moveTo>
                  <a:pt x="1497653" y="1638904"/>
                </a:moveTo>
                <a:cubicBezTo>
                  <a:pt x="1497653" y="1667897"/>
                  <a:pt x="1473288" y="1691401"/>
                  <a:pt x="1443232" y="1691401"/>
                </a:cubicBezTo>
                <a:cubicBezTo>
                  <a:pt x="1413176" y="1691401"/>
                  <a:pt x="1388811" y="1667897"/>
                  <a:pt x="1388811" y="1638904"/>
                </a:cubicBezTo>
                <a:cubicBezTo>
                  <a:pt x="1388811" y="1609911"/>
                  <a:pt x="1413176" y="1586407"/>
                  <a:pt x="1443232" y="1586407"/>
                </a:cubicBezTo>
                <a:cubicBezTo>
                  <a:pt x="1473288" y="1586407"/>
                  <a:pt x="1497653" y="1609911"/>
                  <a:pt x="1497653" y="1638904"/>
                </a:cubicBezTo>
                <a:close/>
                <a:moveTo>
                  <a:pt x="1497653" y="1463437"/>
                </a:moveTo>
                <a:cubicBezTo>
                  <a:pt x="1497653" y="1492430"/>
                  <a:pt x="1473288" y="1515934"/>
                  <a:pt x="1443232" y="1515934"/>
                </a:cubicBezTo>
                <a:cubicBezTo>
                  <a:pt x="1413176" y="1515934"/>
                  <a:pt x="1388811" y="1492430"/>
                  <a:pt x="1388811" y="1463437"/>
                </a:cubicBezTo>
                <a:cubicBezTo>
                  <a:pt x="1388811" y="1434444"/>
                  <a:pt x="1413176" y="1410940"/>
                  <a:pt x="1443232" y="1410940"/>
                </a:cubicBezTo>
                <a:cubicBezTo>
                  <a:pt x="1473288" y="1410940"/>
                  <a:pt x="1497653" y="1434444"/>
                  <a:pt x="1497653" y="1463437"/>
                </a:cubicBezTo>
                <a:close/>
                <a:moveTo>
                  <a:pt x="1497653" y="1284368"/>
                </a:moveTo>
                <a:cubicBezTo>
                  <a:pt x="1497653" y="1313361"/>
                  <a:pt x="1473288" y="1336865"/>
                  <a:pt x="1443232" y="1336865"/>
                </a:cubicBezTo>
                <a:cubicBezTo>
                  <a:pt x="1413176" y="1336865"/>
                  <a:pt x="1388811" y="1313361"/>
                  <a:pt x="1388811" y="1284368"/>
                </a:cubicBezTo>
                <a:cubicBezTo>
                  <a:pt x="1388811" y="1255375"/>
                  <a:pt x="1413176" y="1231871"/>
                  <a:pt x="1443232" y="1231871"/>
                </a:cubicBezTo>
                <a:cubicBezTo>
                  <a:pt x="1473288" y="1231871"/>
                  <a:pt x="1497653" y="1255375"/>
                  <a:pt x="1497653" y="1284368"/>
                </a:cubicBezTo>
                <a:close/>
                <a:moveTo>
                  <a:pt x="1497653" y="1108901"/>
                </a:moveTo>
                <a:cubicBezTo>
                  <a:pt x="1497653" y="1137894"/>
                  <a:pt x="1473288" y="1161398"/>
                  <a:pt x="1443232" y="1161398"/>
                </a:cubicBezTo>
                <a:cubicBezTo>
                  <a:pt x="1413176" y="1161398"/>
                  <a:pt x="1388811" y="1137894"/>
                  <a:pt x="1388811" y="1108901"/>
                </a:cubicBezTo>
                <a:cubicBezTo>
                  <a:pt x="1388811" y="1079908"/>
                  <a:pt x="1413176" y="1056404"/>
                  <a:pt x="1443232" y="1056404"/>
                </a:cubicBezTo>
                <a:cubicBezTo>
                  <a:pt x="1473288" y="1056404"/>
                  <a:pt x="1497653" y="1079908"/>
                  <a:pt x="1497653" y="1108901"/>
                </a:cubicBezTo>
                <a:close/>
                <a:moveTo>
                  <a:pt x="1497653" y="933434"/>
                </a:moveTo>
                <a:cubicBezTo>
                  <a:pt x="1497653" y="962427"/>
                  <a:pt x="1473288" y="985931"/>
                  <a:pt x="1443232" y="985931"/>
                </a:cubicBezTo>
                <a:cubicBezTo>
                  <a:pt x="1413176" y="985931"/>
                  <a:pt x="1388811" y="962427"/>
                  <a:pt x="1388811" y="933434"/>
                </a:cubicBezTo>
                <a:cubicBezTo>
                  <a:pt x="1388811" y="904441"/>
                  <a:pt x="1413176" y="880937"/>
                  <a:pt x="1443232" y="880937"/>
                </a:cubicBezTo>
                <a:cubicBezTo>
                  <a:pt x="1473288" y="880937"/>
                  <a:pt x="1497653" y="904441"/>
                  <a:pt x="1497653" y="933434"/>
                </a:cubicBezTo>
                <a:close/>
                <a:moveTo>
                  <a:pt x="1497653" y="757967"/>
                </a:moveTo>
                <a:cubicBezTo>
                  <a:pt x="1497653" y="786960"/>
                  <a:pt x="1473288" y="810464"/>
                  <a:pt x="1443232" y="810464"/>
                </a:cubicBezTo>
                <a:cubicBezTo>
                  <a:pt x="1413176" y="810464"/>
                  <a:pt x="1388811" y="786960"/>
                  <a:pt x="1388811" y="757967"/>
                </a:cubicBezTo>
                <a:cubicBezTo>
                  <a:pt x="1388811" y="728974"/>
                  <a:pt x="1413176" y="705470"/>
                  <a:pt x="1443232" y="705470"/>
                </a:cubicBezTo>
                <a:cubicBezTo>
                  <a:pt x="1473288" y="705470"/>
                  <a:pt x="1497653" y="728974"/>
                  <a:pt x="1497653" y="757967"/>
                </a:cubicBezTo>
                <a:close/>
                <a:moveTo>
                  <a:pt x="1497653" y="578898"/>
                </a:moveTo>
                <a:cubicBezTo>
                  <a:pt x="1497653" y="607891"/>
                  <a:pt x="1473288" y="631395"/>
                  <a:pt x="1443232" y="631395"/>
                </a:cubicBezTo>
                <a:cubicBezTo>
                  <a:pt x="1413176" y="631395"/>
                  <a:pt x="1388811" y="607891"/>
                  <a:pt x="1388811" y="578898"/>
                </a:cubicBezTo>
                <a:cubicBezTo>
                  <a:pt x="1388811" y="549905"/>
                  <a:pt x="1413176" y="526401"/>
                  <a:pt x="1443232" y="526401"/>
                </a:cubicBezTo>
                <a:cubicBezTo>
                  <a:pt x="1473288" y="526401"/>
                  <a:pt x="1497653" y="549905"/>
                  <a:pt x="1497653" y="578898"/>
                </a:cubicBezTo>
                <a:close/>
                <a:moveTo>
                  <a:pt x="1497653" y="403431"/>
                </a:moveTo>
                <a:cubicBezTo>
                  <a:pt x="1497653" y="432424"/>
                  <a:pt x="1473288" y="455928"/>
                  <a:pt x="1443232" y="455928"/>
                </a:cubicBezTo>
                <a:cubicBezTo>
                  <a:pt x="1413176" y="455928"/>
                  <a:pt x="1388811" y="432424"/>
                  <a:pt x="1388811" y="403431"/>
                </a:cubicBezTo>
                <a:cubicBezTo>
                  <a:pt x="1388811" y="374438"/>
                  <a:pt x="1413176" y="350934"/>
                  <a:pt x="1443232" y="350934"/>
                </a:cubicBezTo>
                <a:cubicBezTo>
                  <a:pt x="1473288" y="350934"/>
                  <a:pt x="1497653" y="374438"/>
                  <a:pt x="1497653" y="403431"/>
                </a:cubicBezTo>
                <a:close/>
                <a:moveTo>
                  <a:pt x="1497653" y="227964"/>
                </a:moveTo>
                <a:cubicBezTo>
                  <a:pt x="1497653" y="256957"/>
                  <a:pt x="1473288" y="280461"/>
                  <a:pt x="1443232" y="280461"/>
                </a:cubicBezTo>
                <a:cubicBezTo>
                  <a:pt x="1413176" y="280461"/>
                  <a:pt x="1388811" y="256957"/>
                  <a:pt x="1388811" y="227964"/>
                </a:cubicBezTo>
                <a:cubicBezTo>
                  <a:pt x="1388811" y="198971"/>
                  <a:pt x="1413176" y="175467"/>
                  <a:pt x="1443232" y="175467"/>
                </a:cubicBezTo>
                <a:cubicBezTo>
                  <a:pt x="1473288" y="175467"/>
                  <a:pt x="1497653" y="198971"/>
                  <a:pt x="1497653" y="227964"/>
                </a:cubicBezTo>
                <a:close/>
                <a:moveTo>
                  <a:pt x="1497653" y="52497"/>
                </a:moveTo>
                <a:cubicBezTo>
                  <a:pt x="1497653" y="81490"/>
                  <a:pt x="1473288" y="104994"/>
                  <a:pt x="1443232" y="104994"/>
                </a:cubicBezTo>
                <a:cubicBezTo>
                  <a:pt x="1413176" y="104994"/>
                  <a:pt x="1388811" y="81490"/>
                  <a:pt x="1388811" y="52497"/>
                </a:cubicBezTo>
                <a:cubicBezTo>
                  <a:pt x="1388811" y="23504"/>
                  <a:pt x="1413176" y="0"/>
                  <a:pt x="1443232" y="0"/>
                </a:cubicBezTo>
                <a:cubicBezTo>
                  <a:pt x="1473288" y="0"/>
                  <a:pt x="1497653" y="23504"/>
                  <a:pt x="1497653" y="52497"/>
                </a:cubicBezTo>
                <a:close/>
                <a:moveTo>
                  <a:pt x="1694503" y="2695308"/>
                </a:moveTo>
                <a:cubicBezTo>
                  <a:pt x="1694503" y="2724301"/>
                  <a:pt x="1670138" y="2747805"/>
                  <a:pt x="1640082" y="2747805"/>
                </a:cubicBezTo>
                <a:cubicBezTo>
                  <a:pt x="1610026" y="2747805"/>
                  <a:pt x="1585661" y="2724301"/>
                  <a:pt x="1585661" y="2695308"/>
                </a:cubicBezTo>
                <a:cubicBezTo>
                  <a:pt x="1585661" y="2666315"/>
                  <a:pt x="1610026" y="2642811"/>
                  <a:pt x="1640082" y="2642811"/>
                </a:cubicBezTo>
                <a:cubicBezTo>
                  <a:pt x="1670138" y="2642811"/>
                  <a:pt x="1694503" y="2666315"/>
                  <a:pt x="1694503" y="2695308"/>
                </a:cubicBezTo>
                <a:close/>
                <a:moveTo>
                  <a:pt x="1694503" y="2519841"/>
                </a:moveTo>
                <a:cubicBezTo>
                  <a:pt x="1694503" y="2548834"/>
                  <a:pt x="1670138" y="2572338"/>
                  <a:pt x="1640082" y="2572338"/>
                </a:cubicBezTo>
                <a:cubicBezTo>
                  <a:pt x="1610026" y="2572338"/>
                  <a:pt x="1585661" y="2548834"/>
                  <a:pt x="1585661" y="2519841"/>
                </a:cubicBezTo>
                <a:cubicBezTo>
                  <a:pt x="1585661" y="2490848"/>
                  <a:pt x="1610026" y="2467344"/>
                  <a:pt x="1640082" y="2467344"/>
                </a:cubicBezTo>
                <a:cubicBezTo>
                  <a:pt x="1670138" y="2467344"/>
                  <a:pt x="1694503" y="2490848"/>
                  <a:pt x="1694503" y="2519841"/>
                </a:cubicBezTo>
                <a:close/>
                <a:moveTo>
                  <a:pt x="1694503" y="2344374"/>
                </a:moveTo>
                <a:cubicBezTo>
                  <a:pt x="1694503" y="2373367"/>
                  <a:pt x="1670138" y="2396871"/>
                  <a:pt x="1640082" y="2396871"/>
                </a:cubicBezTo>
                <a:cubicBezTo>
                  <a:pt x="1610026" y="2396871"/>
                  <a:pt x="1585661" y="2373367"/>
                  <a:pt x="1585661" y="2344374"/>
                </a:cubicBezTo>
                <a:cubicBezTo>
                  <a:pt x="1585661" y="2315381"/>
                  <a:pt x="1610026" y="2291877"/>
                  <a:pt x="1640082" y="2291877"/>
                </a:cubicBezTo>
                <a:cubicBezTo>
                  <a:pt x="1670138" y="2291877"/>
                  <a:pt x="1694503" y="2315381"/>
                  <a:pt x="1694503" y="2344374"/>
                </a:cubicBezTo>
                <a:close/>
                <a:moveTo>
                  <a:pt x="1694503" y="2168907"/>
                </a:moveTo>
                <a:cubicBezTo>
                  <a:pt x="1694503" y="2197900"/>
                  <a:pt x="1670138" y="2221404"/>
                  <a:pt x="1640082" y="2221404"/>
                </a:cubicBezTo>
                <a:cubicBezTo>
                  <a:pt x="1610026" y="2221404"/>
                  <a:pt x="1585661" y="2197900"/>
                  <a:pt x="1585661" y="2168907"/>
                </a:cubicBezTo>
                <a:cubicBezTo>
                  <a:pt x="1585661" y="2139914"/>
                  <a:pt x="1610026" y="2116410"/>
                  <a:pt x="1640082" y="2116410"/>
                </a:cubicBezTo>
                <a:cubicBezTo>
                  <a:pt x="1670138" y="2116410"/>
                  <a:pt x="1694503" y="2139914"/>
                  <a:pt x="1694503" y="2168907"/>
                </a:cubicBezTo>
                <a:close/>
                <a:moveTo>
                  <a:pt x="1694503" y="1989838"/>
                </a:moveTo>
                <a:cubicBezTo>
                  <a:pt x="1694503" y="2018831"/>
                  <a:pt x="1670138" y="2042335"/>
                  <a:pt x="1640082" y="2042335"/>
                </a:cubicBezTo>
                <a:cubicBezTo>
                  <a:pt x="1610026" y="2042335"/>
                  <a:pt x="1585661" y="2018831"/>
                  <a:pt x="1585661" y="1989838"/>
                </a:cubicBezTo>
                <a:cubicBezTo>
                  <a:pt x="1585661" y="1960845"/>
                  <a:pt x="1610026" y="1937341"/>
                  <a:pt x="1640082" y="1937341"/>
                </a:cubicBezTo>
                <a:cubicBezTo>
                  <a:pt x="1670138" y="1937341"/>
                  <a:pt x="1694503" y="1960845"/>
                  <a:pt x="1694503" y="1989838"/>
                </a:cubicBezTo>
                <a:close/>
                <a:moveTo>
                  <a:pt x="1694503" y="1814371"/>
                </a:moveTo>
                <a:cubicBezTo>
                  <a:pt x="1694503" y="1843364"/>
                  <a:pt x="1670138" y="1866868"/>
                  <a:pt x="1640082" y="1866868"/>
                </a:cubicBezTo>
                <a:cubicBezTo>
                  <a:pt x="1610026" y="1866868"/>
                  <a:pt x="1585661" y="1843364"/>
                  <a:pt x="1585661" y="1814371"/>
                </a:cubicBezTo>
                <a:cubicBezTo>
                  <a:pt x="1585661" y="1785378"/>
                  <a:pt x="1610026" y="1761874"/>
                  <a:pt x="1640082" y="1761874"/>
                </a:cubicBezTo>
                <a:cubicBezTo>
                  <a:pt x="1670138" y="1761874"/>
                  <a:pt x="1694503" y="1785378"/>
                  <a:pt x="1694503" y="1814371"/>
                </a:cubicBezTo>
                <a:close/>
                <a:moveTo>
                  <a:pt x="1694503" y="1638904"/>
                </a:moveTo>
                <a:cubicBezTo>
                  <a:pt x="1694503" y="1667897"/>
                  <a:pt x="1670138" y="1691401"/>
                  <a:pt x="1640082" y="1691401"/>
                </a:cubicBezTo>
                <a:cubicBezTo>
                  <a:pt x="1610026" y="1691401"/>
                  <a:pt x="1585661" y="1667897"/>
                  <a:pt x="1585661" y="1638904"/>
                </a:cubicBezTo>
                <a:cubicBezTo>
                  <a:pt x="1585661" y="1609911"/>
                  <a:pt x="1610026" y="1586407"/>
                  <a:pt x="1640082" y="1586407"/>
                </a:cubicBezTo>
                <a:cubicBezTo>
                  <a:pt x="1670138" y="1586407"/>
                  <a:pt x="1694503" y="1609911"/>
                  <a:pt x="1694503" y="1638904"/>
                </a:cubicBezTo>
                <a:close/>
                <a:moveTo>
                  <a:pt x="1694503" y="1463437"/>
                </a:moveTo>
                <a:cubicBezTo>
                  <a:pt x="1694503" y="1492430"/>
                  <a:pt x="1670138" y="1515934"/>
                  <a:pt x="1640082" y="1515934"/>
                </a:cubicBezTo>
                <a:cubicBezTo>
                  <a:pt x="1610026" y="1515934"/>
                  <a:pt x="1585661" y="1492430"/>
                  <a:pt x="1585661" y="1463437"/>
                </a:cubicBezTo>
                <a:cubicBezTo>
                  <a:pt x="1585661" y="1434444"/>
                  <a:pt x="1610026" y="1410940"/>
                  <a:pt x="1640082" y="1410940"/>
                </a:cubicBezTo>
                <a:cubicBezTo>
                  <a:pt x="1670138" y="1410940"/>
                  <a:pt x="1694503" y="1434444"/>
                  <a:pt x="1694503" y="1463437"/>
                </a:cubicBezTo>
                <a:close/>
                <a:moveTo>
                  <a:pt x="1694503" y="1284368"/>
                </a:moveTo>
                <a:cubicBezTo>
                  <a:pt x="1694503" y="1313361"/>
                  <a:pt x="1670138" y="1336865"/>
                  <a:pt x="1640082" y="1336865"/>
                </a:cubicBezTo>
                <a:cubicBezTo>
                  <a:pt x="1610026" y="1336865"/>
                  <a:pt x="1585661" y="1313361"/>
                  <a:pt x="1585661" y="1284368"/>
                </a:cubicBezTo>
                <a:cubicBezTo>
                  <a:pt x="1585661" y="1255375"/>
                  <a:pt x="1610026" y="1231871"/>
                  <a:pt x="1640082" y="1231871"/>
                </a:cubicBezTo>
                <a:cubicBezTo>
                  <a:pt x="1670138" y="1231871"/>
                  <a:pt x="1694503" y="1255375"/>
                  <a:pt x="1694503" y="1284368"/>
                </a:cubicBezTo>
                <a:close/>
                <a:moveTo>
                  <a:pt x="1694503" y="1108901"/>
                </a:moveTo>
                <a:cubicBezTo>
                  <a:pt x="1694503" y="1137894"/>
                  <a:pt x="1670138" y="1161398"/>
                  <a:pt x="1640082" y="1161398"/>
                </a:cubicBezTo>
                <a:cubicBezTo>
                  <a:pt x="1610026" y="1161398"/>
                  <a:pt x="1585661" y="1137894"/>
                  <a:pt x="1585661" y="1108901"/>
                </a:cubicBezTo>
                <a:cubicBezTo>
                  <a:pt x="1585661" y="1079908"/>
                  <a:pt x="1610026" y="1056404"/>
                  <a:pt x="1640082" y="1056404"/>
                </a:cubicBezTo>
                <a:cubicBezTo>
                  <a:pt x="1670138" y="1056404"/>
                  <a:pt x="1694503" y="1079908"/>
                  <a:pt x="1694503" y="1108901"/>
                </a:cubicBezTo>
                <a:close/>
                <a:moveTo>
                  <a:pt x="1694503" y="933434"/>
                </a:moveTo>
                <a:cubicBezTo>
                  <a:pt x="1694503" y="962427"/>
                  <a:pt x="1670138" y="985931"/>
                  <a:pt x="1640082" y="985931"/>
                </a:cubicBezTo>
                <a:cubicBezTo>
                  <a:pt x="1610026" y="985931"/>
                  <a:pt x="1585661" y="962427"/>
                  <a:pt x="1585661" y="933434"/>
                </a:cubicBezTo>
                <a:cubicBezTo>
                  <a:pt x="1585661" y="904441"/>
                  <a:pt x="1610026" y="880937"/>
                  <a:pt x="1640082" y="880937"/>
                </a:cubicBezTo>
                <a:cubicBezTo>
                  <a:pt x="1670138" y="880937"/>
                  <a:pt x="1694503" y="904441"/>
                  <a:pt x="1694503" y="933434"/>
                </a:cubicBezTo>
                <a:close/>
                <a:moveTo>
                  <a:pt x="1694503" y="757967"/>
                </a:moveTo>
                <a:cubicBezTo>
                  <a:pt x="1694503" y="786960"/>
                  <a:pt x="1670138" y="810464"/>
                  <a:pt x="1640082" y="810464"/>
                </a:cubicBezTo>
                <a:cubicBezTo>
                  <a:pt x="1610026" y="810464"/>
                  <a:pt x="1585661" y="786960"/>
                  <a:pt x="1585661" y="757967"/>
                </a:cubicBezTo>
                <a:cubicBezTo>
                  <a:pt x="1585661" y="728974"/>
                  <a:pt x="1610026" y="705470"/>
                  <a:pt x="1640082" y="705470"/>
                </a:cubicBezTo>
                <a:cubicBezTo>
                  <a:pt x="1670138" y="705470"/>
                  <a:pt x="1694503" y="728974"/>
                  <a:pt x="1694503" y="757967"/>
                </a:cubicBezTo>
                <a:close/>
                <a:moveTo>
                  <a:pt x="1694503" y="578898"/>
                </a:moveTo>
                <a:cubicBezTo>
                  <a:pt x="1694503" y="607891"/>
                  <a:pt x="1670138" y="631395"/>
                  <a:pt x="1640082" y="631395"/>
                </a:cubicBezTo>
                <a:cubicBezTo>
                  <a:pt x="1610026" y="631395"/>
                  <a:pt x="1585661" y="607891"/>
                  <a:pt x="1585661" y="578898"/>
                </a:cubicBezTo>
                <a:cubicBezTo>
                  <a:pt x="1585661" y="549905"/>
                  <a:pt x="1610026" y="526401"/>
                  <a:pt x="1640082" y="526401"/>
                </a:cubicBezTo>
                <a:cubicBezTo>
                  <a:pt x="1670138" y="526401"/>
                  <a:pt x="1694503" y="549905"/>
                  <a:pt x="1694503" y="578898"/>
                </a:cubicBezTo>
                <a:close/>
                <a:moveTo>
                  <a:pt x="1694503" y="403431"/>
                </a:moveTo>
                <a:cubicBezTo>
                  <a:pt x="1694503" y="432424"/>
                  <a:pt x="1670138" y="455928"/>
                  <a:pt x="1640082" y="455928"/>
                </a:cubicBezTo>
                <a:cubicBezTo>
                  <a:pt x="1610026" y="455928"/>
                  <a:pt x="1585661" y="432424"/>
                  <a:pt x="1585661" y="403431"/>
                </a:cubicBezTo>
                <a:cubicBezTo>
                  <a:pt x="1585661" y="374438"/>
                  <a:pt x="1610026" y="350934"/>
                  <a:pt x="1640082" y="350934"/>
                </a:cubicBezTo>
                <a:cubicBezTo>
                  <a:pt x="1670138" y="350934"/>
                  <a:pt x="1694503" y="374438"/>
                  <a:pt x="1694503" y="403431"/>
                </a:cubicBezTo>
                <a:close/>
                <a:moveTo>
                  <a:pt x="1694503" y="227964"/>
                </a:moveTo>
                <a:cubicBezTo>
                  <a:pt x="1694503" y="256957"/>
                  <a:pt x="1670138" y="280461"/>
                  <a:pt x="1640082" y="280461"/>
                </a:cubicBezTo>
                <a:cubicBezTo>
                  <a:pt x="1610026" y="280461"/>
                  <a:pt x="1585661" y="256957"/>
                  <a:pt x="1585661" y="227964"/>
                </a:cubicBezTo>
                <a:cubicBezTo>
                  <a:pt x="1585661" y="198971"/>
                  <a:pt x="1610026" y="175467"/>
                  <a:pt x="1640082" y="175467"/>
                </a:cubicBezTo>
                <a:cubicBezTo>
                  <a:pt x="1670138" y="175467"/>
                  <a:pt x="1694503" y="198971"/>
                  <a:pt x="1694503" y="227964"/>
                </a:cubicBezTo>
                <a:close/>
                <a:moveTo>
                  <a:pt x="1694503" y="52497"/>
                </a:moveTo>
                <a:cubicBezTo>
                  <a:pt x="1694503" y="81490"/>
                  <a:pt x="1670138" y="104994"/>
                  <a:pt x="1640082" y="104994"/>
                </a:cubicBezTo>
                <a:cubicBezTo>
                  <a:pt x="1610026" y="104994"/>
                  <a:pt x="1585661" y="81490"/>
                  <a:pt x="1585661" y="52497"/>
                </a:cubicBezTo>
                <a:cubicBezTo>
                  <a:pt x="1585661" y="23504"/>
                  <a:pt x="1610026" y="0"/>
                  <a:pt x="1640082" y="0"/>
                </a:cubicBezTo>
                <a:cubicBezTo>
                  <a:pt x="1670138" y="0"/>
                  <a:pt x="1694503" y="23504"/>
                  <a:pt x="1694503" y="52497"/>
                </a:cubicBezTo>
                <a:close/>
                <a:moveTo>
                  <a:pt x="1902214" y="2695308"/>
                </a:moveTo>
                <a:cubicBezTo>
                  <a:pt x="1902214" y="2724301"/>
                  <a:pt x="1877849" y="2747805"/>
                  <a:pt x="1847793" y="2747805"/>
                </a:cubicBezTo>
                <a:cubicBezTo>
                  <a:pt x="1817737" y="2747805"/>
                  <a:pt x="1793372" y="2724301"/>
                  <a:pt x="1793372" y="2695308"/>
                </a:cubicBezTo>
                <a:cubicBezTo>
                  <a:pt x="1793372" y="2666315"/>
                  <a:pt x="1817737" y="2642811"/>
                  <a:pt x="1847793" y="2642811"/>
                </a:cubicBezTo>
                <a:cubicBezTo>
                  <a:pt x="1877849" y="2642811"/>
                  <a:pt x="1902214" y="2666315"/>
                  <a:pt x="1902214" y="2695308"/>
                </a:cubicBezTo>
                <a:close/>
                <a:moveTo>
                  <a:pt x="1902214" y="2519841"/>
                </a:moveTo>
                <a:cubicBezTo>
                  <a:pt x="1902214" y="2548834"/>
                  <a:pt x="1877849" y="2572338"/>
                  <a:pt x="1847793" y="2572338"/>
                </a:cubicBezTo>
                <a:cubicBezTo>
                  <a:pt x="1817737" y="2572338"/>
                  <a:pt x="1793372" y="2548834"/>
                  <a:pt x="1793372" y="2519841"/>
                </a:cubicBezTo>
                <a:cubicBezTo>
                  <a:pt x="1793372" y="2490848"/>
                  <a:pt x="1817737" y="2467344"/>
                  <a:pt x="1847793" y="2467344"/>
                </a:cubicBezTo>
                <a:cubicBezTo>
                  <a:pt x="1877849" y="2467344"/>
                  <a:pt x="1902214" y="2490848"/>
                  <a:pt x="1902214" y="2519841"/>
                </a:cubicBezTo>
                <a:close/>
                <a:moveTo>
                  <a:pt x="1902214" y="2344374"/>
                </a:moveTo>
                <a:cubicBezTo>
                  <a:pt x="1902214" y="2373367"/>
                  <a:pt x="1877849" y="2396871"/>
                  <a:pt x="1847793" y="2396871"/>
                </a:cubicBezTo>
                <a:cubicBezTo>
                  <a:pt x="1817737" y="2396871"/>
                  <a:pt x="1793372" y="2373367"/>
                  <a:pt x="1793372" y="2344374"/>
                </a:cubicBezTo>
                <a:cubicBezTo>
                  <a:pt x="1793372" y="2315381"/>
                  <a:pt x="1817737" y="2291877"/>
                  <a:pt x="1847793" y="2291877"/>
                </a:cubicBezTo>
                <a:cubicBezTo>
                  <a:pt x="1877849" y="2291877"/>
                  <a:pt x="1902214" y="2315381"/>
                  <a:pt x="1902214" y="2344374"/>
                </a:cubicBezTo>
                <a:close/>
                <a:moveTo>
                  <a:pt x="1902214" y="2168907"/>
                </a:moveTo>
                <a:cubicBezTo>
                  <a:pt x="1902214" y="2197900"/>
                  <a:pt x="1877849" y="2221404"/>
                  <a:pt x="1847793" y="2221404"/>
                </a:cubicBezTo>
                <a:cubicBezTo>
                  <a:pt x="1817737" y="2221404"/>
                  <a:pt x="1793372" y="2197900"/>
                  <a:pt x="1793372" y="2168907"/>
                </a:cubicBezTo>
                <a:cubicBezTo>
                  <a:pt x="1793372" y="2139914"/>
                  <a:pt x="1817737" y="2116410"/>
                  <a:pt x="1847793" y="2116410"/>
                </a:cubicBezTo>
                <a:cubicBezTo>
                  <a:pt x="1877849" y="2116410"/>
                  <a:pt x="1902214" y="2139914"/>
                  <a:pt x="1902214" y="2168907"/>
                </a:cubicBezTo>
                <a:close/>
                <a:moveTo>
                  <a:pt x="1902214" y="1989838"/>
                </a:moveTo>
                <a:cubicBezTo>
                  <a:pt x="1902214" y="2018831"/>
                  <a:pt x="1877849" y="2042335"/>
                  <a:pt x="1847793" y="2042335"/>
                </a:cubicBezTo>
                <a:cubicBezTo>
                  <a:pt x="1817737" y="2042335"/>
                  <a:pt x="1793372" y="2018831"/>
                  <a:pt x="1793372" y="1989838"/>
                </a:cubicBezTo>
                <a:cubicBezTo>
                  <a:pt x="1793372" y="1960845"/>
                  <a:pt x="1817737" y="1937341"/>
                  <a:pt x="1847793" y="1937341"/>
                </a:cubicBezTo>
                <a:cubicBezTo>
                  <a:pt x="1877849" y="1937341"/>
                  <a:pt x="1902214" y="1960845"/>
                  <a:pt x="1902214" y="1989838"/>
                </a:cubicBezTo>
                <a:close/>
                <a:moveTo>
                  <a:pt x="1902214" y="1814371"/>
                </a:moveTo>
                <a:cubicBezTo>
                  <a:pt x="1902214" y="1843364"/>
                  <a:pt x="1877849" y="1866868"/>
                  <a:pt x="1847793" y="1866868"/>
                </a:cubicBezTo>
                <a:cubicBezTo>
                  <a:pt x="1817737" y="1866868"/>
                  <a:pt x="1793372" y="1843364"/>
                  <a:pt x="1793372" y="1814371"/>
                </a:cubicBezTo>
                <a:cubicBezTo>
                  <a:pt x="1793372" y="1785378"/>
                  <a:pt x="1817737" y="1761874"/>
                  <a:pt x="1847793" y="1761874"/>
                </a:cubicBezTo>
                <a:cubicBezTo>
                  <a:pt x="1877849" y="1761874"/>
                  <a:pt x="1902214" y="1785378"/>
                  <a:pt x="1902214" y="1814371"/>
                </a:cubicBezTo>
                <a:close/>
                <a:moveTo>
                  <a:pt x="1902214" y="1638904"/>
                </a:moveTo>
                <a:cubicBezTo>
                  <a:pt x="1902214" y="1667897"/>
                  <a:pt x="1877849" y="1691401"/>
                  <a:pt x="1847793" y="1691401"/>
                </a:cubicBezTo>
                <a:cubicBezTo>
                  <a:pt x="1817737" y="1691401"/>
                  <a:pt x="1793372" y="1667897"/>
                  <a:pt x="1793372" y="1638904"/>
                </a:cubicBezTo>
                <a:cubicBezTo>
                  <a:pt x="1793372" y="1609911"/>
                  <a:pt x="1817737" y="1586407"/>
                  <a:pt x="1847793" y="1586407"/>
                </a:cubicBezTo>
                <a:cubicBezTo>
                  <a:pt x="1877849" y="1586407"/>
                  <a:pt x="1902214" y="1609911"/>
                  <a:pt x="1902214" y="1638904"/>
                </a:cubicBezTo>
                <a:close/>
                <a:moveTo>
                  <a:pt x="1902214" y="1463437"/>
                </a:moveTo>
                <a:cubicBezTo>
                  <a:pt x="1902214" y="1492430"/>
                  <a:pt x="1877849" y="1515934"/>
                  <a:pt x="1847793" y="1515934"/>
                </a:cubicBezTo>
                <a:cubicBezTo>
                  <a:pt x="1817737" y="1515934"/>
                  <a:pt x="1793372" y="1492430"/>
                  <a:pt x="1793372" y="1463437"/>
                </a:cubicBezTo>
                <a:cubicBezTo>
                  <a:pt x="1793372" y="1434444"/>
                  <a:pt x="1817737" y="1410940"/>
                  <a:pt x="1847793" y="1410940"/>
                </a:cubicBezTo>
                <a:cubicBezTo>
                  <a:pt x="1877849" y="1410940"/>
                  <a:pt x="1902214" y="1434444"/>
                  <a:pt x="1902214" y="1463437"/>
                </a:cubicBezTo>
                <a:close/>
                <a:moveTo>
                  <a:pt x="1902214" y="1284368"/>
                </a:moveTo>
                <a:cubicBezTo>
                  <a:pt x="1902214" y="1313361"/>
                  <a:pt x="1877849" y="1336865"/>
                  <a:pt x="1847793" y="1336865"/>
                </a:cubicBezTo>
                <a:cubicBezTo>
                  <a:pt x="1817737" y="1336865"/>
                  <a:pt x="1793372" y="1313361"/>
                  <a:pt x="1793372" y="1284368"/>
                </a:cubicBezTo>
                <a:cubicBezTo>
                  <a:pt x="1793372" y="1255375"/>
                  <a:pt x="1817737" y="1231871"/>
                  <a:pt x="1847793" y="1231871"/>
                </a:cubicBezTo>
                <a:cubicBezTo>
                  <a:pt x="1877849" y="1231871"/>
                  <a:pt x="1902214" y="1255375"/>
                  <a:pt x="1902214" y="1284368"/>
                </a:cubicBezTo>
                <a:close/>
                <a:moveTo>
                  <a:pt x="1902214" y="1108901"/>
                </a:moveTo>
                <a:cubicBezTo>
                  <a:pt x="1902214" y="1137894"/>
                  <a:pt x="1877849" y="1161398"/>
                  <a:pt x="1847793" y="1161398"/>
                </a:cubicBezTo>
                <a:cubicBezTo>
                  <a:pt x="1817737" y="1161398"/>
                  <a:pt x="1793372" y="1137894"/>
                  <a:pt x="1793372" y="1108901"/>
                </a:cubicBezTo>
                <a:cubicBezTo>
                  <a:pt x="1793372" y="1079908"/>
                  <a:pt x="1817737" y="1056404"/>
                  <a:pt x="1847793" y="1056404"/>
                </a:cubicBezTo>
                <a:cubicBezTo>
                  <a:pt x="1877849" y="1056404"/>
                  <a:pt x="1902214" y="1079908"/>
                  <a:pt x="1902214" y="1108901"/>
                </a:cubicBezTo>
                <a:close/>
                <a:moveTo>
                  <a:pt x="1902214" y="933434"/>
                </a:moveTo>
                <a:cubicBezTo>
                  <a:pt x="1902214" y="962427"/>
                  <a:pt x="1877849" y="985931"/>
                  <a:pt x="1847793" y="985931"/>
                </a:cubicBezTo>
                <a:cubicBezTo>
                  <a:pt x="1817737" y="985931"/>
                  <a:pt x="1793372" y="962427"/>
                  <a:pt x="1793372" y="933434"/>
                </a:cubicBezTo>
                <a:cubicBezTo>
                  <a:pt x="1793372" y="904441"/>
                  <a:pt x="1817737" y="880937"/>
                  <a:pt x="1847793" y="880937"/>
                </a:cubicBezTo>
                <a:cubicBezTo>
                  <a:pt x="1877849" y="880937"/>
                  <a:pt x="1902214" y="904441"/>
                  <a:pt x="1902214" y="933434"/>
                </a:cubicBezTo>
                <a:close/>
                <a:moveTo>
                  <a:pt x="1902214" y="757967"/>
                </a:moveTo>
                <a:cubicBezTo>
                  <a:pt x="1902214" y="786960"/>
                  <a:pt x="1877849" y="810464"/>
                  <a:pt x="1847793" y="810464"/>
                </a:cubicBezTo>
                <a:cubicBezTo>
                  <a:pt x="1817737" y="810464"/>
                  <a:pt x="1793372" y="786960"/>
                  <a:pt x="1793372" y="757967"/>
                </a:cubicBezTo>
                <a:cubicBezTo>
                  <a:pt x="1793372" y="728974"/>
                  <a:pt x="1817737" y="705470"/>
                  <a:pt x="1847793" y="705470"/>
                </a:cubicBezTo>
                <a:cubicBezTo>
                  <a:pt x="1877849" y="705470"/>
                  <a:pt x="1902214" y="728974"/>
                  <a:pt x="1902214" y="757967"/>
                </a:cubicBezTo>
                <a:close/>
                <a:moveTo>
                  <a:pt x="1902214" y="578898"/>
                </a:moveTo>
                <a:cubicBezTo>
                  <a:pt x="1902214" y="607891"/>
                  <a:pt x="1877849" y="631395"/>
                  <a:pt x="1847793" y="631395"/>
                </a:cubicBezTo>
                <a:cubicBezTo>
                  <a:pt x="1817737" y="631395"/>
                  <a:pt x="1793372" y="607891"/>
                  <a:pt x="1793372" y="578898"/>
                </a:cubicBezTo>
                <a:cubicBezTo>
                  <a:pt x="1793372" y="549905"/>
                  <a:pt x="1817737" y="526401"/>
                  <a:pt x="1847793" y="526401"/>
                </a:cubicBezTo>
                <a:cubicBezTo>
                  <a:pt x="1877849" y="526401"/>
                  <a:pt x="1902214" y="549905"/>
                  <a:pt x="1902214" y="578898"/>
                </a:cubicBezTo>
                <a:close/>
                <a:moveTo>
                  <a:pt x="1902214" y="403431"/>
                </a:moveTo>
                <a:cubicBezTo>
                  <a:pt x="1902214" y="432424"/>
                  <a:pt x="1877849" y="455928"/>
                  <a:pt x="1847793" y="455928"/>
                </a:cubicBezTo>
                <a:cubicBezTo>
                  <a:pt x="1817737" y="455928"/>
                  <a:pt x="1793372" y="432424"/>
                  <a:pt x="1793372" y="403431"/>
                </a:cubicBezTo>
                <a:cubicBezTo>
                  <a:pt x="1793372" y="374438"/>
                  <a:pt x="1817737" y="350934"/>
                  <a:pt x="1847793" y="350934"/>
                </a:cubicBezTo>
                <a:cubicBezTo>
                  <a:pt x="1877849" y="350934"/>
                  <a:pt x="1902214" y="374438"/>
                  <a:pt x="1902214" y="403431"/>
                </a:cubicBezTo>
                <a:close/>
                <a:moveTo>
                  <a:pt x="1902214" y="227964"/>
                </a:moveTo>
                <a:cubicBezTo>
                  <a:pt x="1902214" y="256957"/>
                  <a:pt x="1877849" y="280461"/>
                  <a:pt x="1847793" y="280461"/>
                </a:cubicBezTo>
                <a:cubicBezTo>
                  <a:pt x="1817737" y="280461"/>
                  <a:pt x="1793372" y="256957"/>
                  <a:pt x="1793372" y="227964"/>
                </a:cubicBezTo>
                <a:cubicBezTo>
                  <a:pt x="1793372" y="198971"/>
                  <a:pt x="1817737" y="175467"/>
                  <a:pt x="1847793" y="175467"/>
                </a:cubicBezTo>
                <a:cubicBezTo>
                  <a:pt x="1877849" y="175467"/>
                  <a:pt x="1902214" y="198971"/>
                  <a:pt x="1902214" y="227964"/>
                </a:cubicBezTo>
                <a:close/>
                <a:moveTo>
                  <a:pt x="1902214" y="52497"/>
                </a:moveTo>
                <a:cubicBezTo>
                  <a:pt x="1902214" y="81490"/>
                  <a:pt x="1877849" y="104994"/>
                  <a:pt x="1847793" y="104994"/>
                </a:cubicBezTo>
                <a:cubicBezTo>
                  <a:pt x="1817737" y="104994"/>
                  <a:pt x="1793372" y="81490"/>
                  <a:pt x="1793372" y="52497"/>
                </a:cubicBezTo>
                <a:cubicBezTo>
                  <a:pt x="1793372" y="23504"/>
                  <a:pt x="1817737" y="0"/>
                  <a:pt x="1847793" y="0"/>
                </a:cubicBezTo>
                <a:cubicBezTo>
                  <a:pt x="1877849" y="0"/>
                  <a:pt x="1902214" y="23504"/>
                  <a:pt x="1902214" y="52497"/>
                </a:cubicBezTo>
                <a:close/>
                <a:moveTo>
                  <a:pt x="2099064" y="2695308"/>
                </a:moveTo>
                <a:cubicBezTo>
                  <a:pt x="2099064" y="2724301"/>
                  <a:pt x="2074699" y="2747805"/>
                  <a:pt x="2044643" y="2747805"/>
                </a:cubicBezTo>
                <a:cubicBezTo>
                  <a:pt x="2014587" y="2747805"/>
                  <a:pt x="1990222" y="2724301"/>
                  <a:pt x="1990222" y="2695308"/>
                </a:cubicBezTo>
                <a:cubicBezTo>
                  <a:pt x="1990222" y="2666315"/>
                  <a:pt x="2014587" y="2642811"/>
                  <a:pt x="2044643" y="2642811"/>
                </a:cubicBezTo>
                <a:cubicBezTo>
                  <a:pt x="2074699" y="2642811"/>
                  <a:pt x="2099064" y="2666315"/>
                  <a:pt x="2099064" y="2695308"/>
                </a:cubicBezTo>
                <a:close/>
                <a:moveTo>
                  <a:pt x="2099064" y="2519841"/>
                </a:moveTo>
                <a:cubicBezTo>
                  <a:pt x="2099064" y="2548834"/>
                  <a:pt x="2074699" y="2572338"/>
                  <a:pt x="2044643" y="2572338"/>
                </a:cubicBezTo>
                <a:cubicBezTo>
                  <a:pt x="2014587" y="2572338"/>
                  <a:pt x="1990222" y="2548834"/>
                  <a:pt x="1990222" y="2519841"/>
                </a:cubicBezTo>
                <a:cubicBezTo>
                  <a:pt x="1990222" y="2490848"/>
                  <a:pt x="2014587" y="2467344"/>
                  <a:pt x="2044643" y="2467344"/>
                </a:cubicBezTo>
                <a:cubicBezTo>
                  <a:pt x="2074699" y="2467344"/>
                  <a:pt x="2099064" y="2490848"/>
                  <a:pt x="2099064" y="2519841"/>
                </a:cubicBezTo>
                <a:close/>
                <a:moveTo>
                  <a:pt x="2099064" y="2344374"/>
                </a:moveTo>
                <a:cubicBezTo>
                  <a:pt x="2099064" y="2373367"/>
                  <a:pt x="2074699" y="2396871"/>
                  <a:pt x="2044643" y="2396871"/>
                </a:cubicBezTo>
                <a:cubicBezTo>
                  <a:pt x="2014587" y="2396871"/>
                  <a:pt x="1990222" y="2373367"/>
                  <a:pt x="1990222" y="2344374"/>
                </a:cubicBezTo>
                <a:cubicBezTo>
                  <a:pt x="1990222" y="2315381"/>
                  <a:pt x="2014587" y="2291877"/>
                  <a:pt x="2044643" y="2291877"/>
                </a:cubicBezTo>
                <a:cubicBezTo>
                  <a:pt x="2074699" y="2291877"/>
                  <a:pt x="2099064" y="2315381"/>
                  <a:pt x="2099064" y="2344374"/>
                </a:cubicBezTo>
                <a:close/>
                <a:moveTo>
                  <a:pt x="2099064" y="2168907"/>
                </a:moveTo>
                <a:cubicBezTo>
                  <a:pt x="2099064" y="2197900"/>
                  <a:pt x="2074699" y="2221404"/>
                  <a:pt x="2044643" y="2221404"/>
                </a:cubicBezTo>
                <a:cubicBezTo>
                  <a:pt x="2014587" y="2221404"/>
                  <a:pt x="1990222" y="2197900"/>
                  <a:pt x="1990222" y="2168907"/>
                </a:cubicBezTo>
                <a:cubicBezTo>
                  <a:pt x="1990222" y="2139914"/>
                  <a:pt x="2014587" y="2116410"/>
                  <a:pt x="2044643" y="2116410"/>
                </a:cubicBezTo>
                <a:cubicBezTo>
                  <a:pt x="2074699" y="2116410"/>
                  <a:pt x="2099064" y="2139914"/>
                  <a:pt x="2099064" y="2168907"/>
                </a:cubicBezTo>
                <a:close/>
                <a:moveTo>
                  <a:pt x="2099064" y="1989838"/>
                </a:moveTo>
                <a:cubicBezTo>
                  <a:pt x="2099064" y="2018831"/>
                  <a:pt x="2074699" y="2042335"/>
                  <a:pt x="2044643" y="2042335"/>
                </a:cubicBezTo>
                <a:cubicBezTo>
                  <a:pt x="2014587" y="2042335"/>
                  <a:pt x="1990222" y="2018831"/>
                  <a:pt x="1990222" y="1989838"/>
                </a:cubicBezTo>
                <a:cubicBezTo>
                  <a:pt x="1990222" y="1960845"/>
                  <a:pt x="2014587" y="1937341"/>
                  <a:pt x="2044643" y="1937341"/>
                </a:cubicBezTo>
                <a:cubicBezTo>
                  <a:pt x="2074699" y="1937341"/>
                  <a:pt x="2099064" y="1960845"/>
                  <a:pt x="2099064" y="1989838"/>
                </a:cubicBezTo>
                <a:close/>
                <a:moveTo>
                  <a:pt x="2099064" y="1814371"/>
                </a:moveTo>
                <a:cubicBezTo>
                  <a:pt x="2099064" y="1843364"/>
                  <a:pt x="2074699" y="1866868"/>
                  <a:pt x="2044643" y="1866868"/>
                </a:cubicBezTo>
                <a:cubicBezTo>
                  <a:pt x="2014587" y="1866868"/>
                  <a:pt x="1990222" y="1843364"/>
                  <a:pt x="1990222" y="1814371"/>
                </a:cubicBezTo>
                <a:cubicBezTo>
                  <a:pt x="1990222" y="1785378"/>
                  <a:pt x="2014587" y="1761874"/>
                  <a:pt x="2044643" y="1761874"/>
                </a:cubicBezTo>
                <a:cubicBezTo>
                  <a:pt x="2074699" y="1761874"/>
                  <a:pt x="2099064" y="1785378"/>
                  <a:pt x="2099064" y="1814371"/>
                </a:cubicBezTo>
                <a:close/>
                <a:moveTo>
                  <a:pt x="2099064" y="1638904"/>
                </a:moveTo>
                <a:cubicBezTo>
                  <a:pt x="2099064" y="1667897"/>
                  <a:pt x="2074699" y="1691401"/>
                  <a:pt x="2044643" y="1691401"/>
                </a:cubicBezTo>
                <a:cubicBezTo>
                  <a:pt x="2014587" y="1691401"/>
                  <a:pt x="1990222" y="1667897"/>
                  <a:pt x="1990222" y="1638904"/>
                </a:cubicBezTo>
                <a:cubicBezTo>
                  <a:pt x="1990222" y="1609911"/>
                  <a:pt x="2014587" y="1586407"/>
                  <a:pt x="2044643" y="1586407"/>
                </a:cubicBezTo>
                <a:cubicBezTo>
                  <a:pt x="2074699" y="1586407"/>
                  <a:pt x="2099064" y="1609911"/>
                  <a:pt x="2099064" y="1638904"/>
                </a:cubicBezTo>
                <a:close/>
                <a:moveTo>
                  <a:pt x="2099064" y="1463437"/>
                </a:moveTo>
                <a:cubicBezTo>
                  <a:pt x="2099064" y="1492430"/>
                  <a:pt x="2074699" y="1515934"/>
                  <a:pt x="2044643" y="1515934"/>
                </a:cubicBezTo>
                <a:cubicBezTo>
                  <a:pt x="2014587" y="1515934"/>
                  <a:pt x="1990222" y="1492430"/>
                  <a:pt x="1990222" y="1463437"/>
                </a:cubicBezTo>
                <a:cubicBezTo>
                  <a:pt x="1990222" y="1434444"/>
                  <a:pt x="2014587" y="1410940"/>
                  <a:pt x="2044643" y="1410940"/>
                </a:cubicBezTo>
                <a:cubicBezTo>
                  <a:pt x="2074699" y="1410940"/>
                  <a:pt x="2099064" y="1434444"/>
                  <a:pt x="2099064" y="1463437"/>
                </a:cubicBezTo>
                <a:close/>
                <a:moveTo>
                  <a:pt x="2099064" y="1284368"/>
                </a:moveTo>
                <a:cubicBezTo>
                  <a:pt x="2099064" y="1313361"/>
                  <a:pt x="2074699" y="1336865"/>
                  <a:pt x="2044643" y="1336865"/>
                </a:cubicBezTo>
                <a:cubicBezTo>
                  <a:pt x="2014587" y="1336865"/>
                  <a:pt x="1990222" y="1313361"/>
                  <a:pt x="1990222" y="1284368"/>
                </a:cubicBezTo>
                <a:cubicBezTo>
                  <a:pt x="1990222" y="1255375"/>
                  <a:pt x="2014587" y="1231871"/>
                  <a:pt x="2044643" y="1231871"/>
                </a:cubicBezTo>
                <a:cubicBezTo>
                  <a:pt x="2074699" y="1231871"/>
                  <a:pt x="2099064" y="1255375"/>
                  <a:pt x="2099064" y="1284368"/>
                </a:cubicBezTo>
                <a:close/>
                <a:moveTo>
                  <a:pt x="2099064" y="1108901"/>
                </a:moveTo>
                <a:cubicBezTo>
                  <a:pt x="2099064" y="1137894"/>
                  <a:pt x="2074699" y="1161398"/>
                  <a:pt x="2044643" y="1161398"/>
                </a:cubicBezTo>
                <a:cubicBezTo>
                  <a:pt x="2014587" y="1161398"/>
                  <a:pt x="1990222" y="1137894"/>
                  <a:pt x="1990222" y="1108901"/>
                </a:cubicBezTo>
                <a:cubicBezTo>
                  <a:pt x="1990222" y="1079908"/>
                  <a:pt x="2014587" y="1056404"/>
                  <a:pt x="2044643" y="1056404"/>
                </a:cubicBezTo>
                <a:cubicBezTo>
                  <a:pt x="2074699" y="1056404"/>
                  <a:pt x="2099064" y="1079908"/>
                  <a:pt x="2099064" y="1108901"/>
                </a:cubicBezTo>
                <a:close/>
                <a:moveTo>
                  <a:pt x="2099064" y="933434"/>
                </a:moveTo>
                <a:cubicBezTo>
                  <a:pt x="2099064" y="962427"/>
                  <a:pt x="2074699" y="985931"/>
                  <a:pt x="2044643" y="985931"/>
                </a:cubicBezTo>
                <a:cubicBezTo>
                  <a:pt x="2014587" y="985931"/>
                  <a:pt x="1990222" y="962427"/>
                  <a:pt x="1990222" y="933434"/>
                </a:cubicBezTo>
                <a:cubicBezTo>
                  <a:pt x="1990222" y="904441"/>
                  <a:pt x="2014587" y="880937"/>
                  <a:pt x="2044643" y="880937"/>
                </a:cubicBezTo>
                <a:cubicBezTo>
                  <a:pt x="2074699" y="880937"/>
                  <a:pt x="2099064" y="904441"/>
                  <a:pt x="2099064" y="933434"/>
                </a:cubicBezTo>
                <a:close/>
                <a:moveTo>
                  <a:pt x="2099064" y="757967"/>
                </a:moveTo>
                <a:cubicBezTo>
                  <a:pt x="2099064" y="786960"/>
                  <a:pt x="2074699" y="810464"/>
                  <a:pt x="2044643" y="810464"/>
                </a:cubicBezTo>
                <a:cubicBezTo>
                  <a:pt x="2014587" y="810464"/>
                  <a:pt x="1990222" y="786960"/>
                  <a:pt x="1990222" y="757967"/>
                </a:cubicBezTo>
                <a:cubicBezTo>
                  <a:pt x="1990222" y="728974"/>
                  <a:pt x="2014587" y="705470"/>
                  <a:pt x="2044643" y="705470"/>
                </a:cubicBezTo>
                <a:cubicBezTo>
                  <a:pt x="2074699" y="705470"/>
                  <a:pt x="2099064" y="728974"/>
                  <a:pt x="2099064" y="757967"/>
                </a:cubicBezTo>
                <a:close/>
                <a:moveTo>
                  <a:pt x="2099064" y="578898"/>
                </a:moveTo>
                <a:cubicBezTo>
                  <a:pt x="2099064" y="607891"/>
                  <a:pt x="2074699" y="631395"/>
                  <a:pt x="2044643" y="631395"/>
                </a:cubicBezTo>
                <a:cubicBezTo>
                  <a:pt x="2014587" y="631395"/>
                  <a:pt x="1990222" y="607891"/>
                  <a:pt x="1990222" y="578898"/>
                </a:cubicBezTo>
                <a:cubicBezTo>
                  <a:pt x="1990222" y="549905"/>
                  <a:pt x="2014587" y="526401"/>
                  <a:pt x="2044643" y="526401"/>
                </a:cubicBezTo>
                <a:cubicBezTo>
                  <a:pt x="2074699" y="526401"/>
                  <a:pt x="2099064" y="549905"/>
                  <a:pt x="2099064" y="578898"/>
                </a:cubicBezTo>
                <a:close/>
                <a:moveTo>
                  <a:pt x="2099064" y="403431"/>
                </a:moveTo>
                <a:cubicBezTo>
                  <a:pt x="2099064" y="432424"/>
                  <a:pt x="2074699" y="455928"/>
                  <a:pt x="2044643" y="455928"/>
                </a:cubicBezTo>
                <a:cubicBezTo>
                  <a:pt x="2014587" y="455928"/>
                  <a:pt x="1990222" y="432424"/>
                  <a:pt x="1990222" y="403431"/>
                </a:cubicBezTo>
                <a:cubicBezTo>
                  <a:pt x="1990222" y="374438"/>
                  <a:pt x="2014587" y="350934"/>
                  <a:pt x="2044643" y="350934"/>
                </a:cubicBezTo>
                <a:cubicBezTo>
                  <a:pt x="2074699" y="350934"/>
                  <a:pt x="2099064" y="374438"/>
                  <a:pt x="2099064" y="403431"/>
                </a:cubicBezTo>
                <a:close/>
                <a:moveTo>
                  <a:pt x="2099064" y="227964"/>
                </a:moveTo>
                <a:cubicBezTo>
                  <a:pt x="2099064" y="256957"/>
                  <a:pt x="2074699" y="280461"/>
                  <a:pt x="2044643" y="280461"/>
                </a:cubicBezTo>
                <a:cubicBezTo>
                  <a:pt x="2014587" y="280461"/>
                  <a:pt x="1990222" y="256957"/>
                  <a:pt x="1990222" y="227964"/>
                </a:cubicBezTo>
                <a:cubicBezTo>
                  <a:pt x="1990222" y="198971"/>
                  <a:pt x="2014587" y="175467"/>
                  <a:pt x="2044643" y="175467"/>
                </a:cubicBezTo>
                <a:cubicBezTo>
                  <a:pt x="2074699" y="175467"/>
                  <a:pt x="2099064" y="198971"/>
                  <a:pt x="2099064" y="227964"/>
                </a:cubicBezTo>
                <a:close/>
                <a:moveTo>
                  <a:pt x="2099064" y="52497"/>
                </a:moveTo>
                <a:cubicBezTo>
                  <a:pt x="2099064" y="81490"/>
                  <a:pt x="2074699" y="104994"/>
                  <a:pt x="2044643" y="104994"/>
                </a:cubicBezTo>
                <a:cubicBezTo>
                  <a:pt x="2014587" y="104994"/>
                  <a:pt x="1990222" y="81490"/>
                  <a:pt x="1990222" y="52497"/>
                </a:cubicBezTo>
                <a:cubicBezTo>
                  <a:pt x="1990222" y="23504"/>
                  <a:pt x="2014587" y="0"/>
                  <a:pt x="2044643" y="0"/>
                </a:cubicBezTo>
                <a:cubicBezTo>
                  <a:pt x="2074699" y="0"/>
                  <a:pt x="2099064" y="23504"/>
                  <a:pt x="2099064" y="52497"/>
                </a:cubicBezTo>
                <a:close/>
                <a:moveTo>
                  <a:pt x="2295914" y="2695308"/>
                </a:moveTo>
                <a:cubicBezTo>
                  <a:pt x="2295914" y="2724301"/>
                  <a:pt x="2271549" y="2747805"/>
                  <a:pt x="2241493" y="2747805"/>
                </a:cubicBezTo>
                <a:cubicBezTo>
                  <a:pt x="2211437" y="2747805"/>
                  <a:pt x="2187072" y="2724301"/>
                  <a:pt x="2187072" y="2695308"/>
                </a:cubicBezTo>
                <a:cubicBezTo>
                  <a:pt x="2187072" y="2666315"/>
                  <a:pt x="2211437" y="2642811"/>
                  <a:pt x="2241493" y="2642811"/>
                </a:cubicBezTo>
                <a:cubicBezTo>
                  <a:pt x="2271549" y="2642811"/>
                  <a:pt x="2295914" y="2666315"/>
                  <a:pt x="2295914" y="2695308"/>
                </a:cubicBezTo>
                <a:close/>
                <a:moveTo>
                  <a:pt x="2295914" y="2519841"/>
                </a:moveTo>
                <a:cubicBezTo>
                  <a:pt x="2295914" y="2548834"/>
                  <a:pt x="2271549" y="2572338"/>
                  <a:pt x="2241493" y="2572338"/>
                </a:cubicBezTo>
                <a:cubicBezTo>
                  <a:pt x="2211437" y="2572338"/>
                  <a:pt x="2187072" y="2548834"/>
                  <a:pt x="2187072" y="2519841"/>
                </a:cubicBezTo>
                <a:cubicBezTo>
                  <a:pt x="2187072" y="2490848"/>
                  <a:pt x="2211437" y="2467344"/>
                  <a:pt x="2241493" y="2467344"/>
                </a:cubicBezTo>
                <a:cubicBezTo>
                  <a:pt x="2271549" y="2467344"/>
                  <a:pt x="2295914" y="2490848"/>
                  <a:pt x="2295914" y="2519841"/>
                </a:cubicBezTo>
                <a:close/>
                <a:moveTo>
                  <a:pt x="2295914" y="2344374"/>
                </a:moveTo>
                <a:cubicBezTo>
                  <a:pt x="2295914" y="2373367"/>
                  <a:pt x="2271549" y="2396871"/>
                  <a:pt x="2241493" y="2396871"/>
                </a:cubicBezTo>
                <a:cubicBezTo>
                  <a:pt x="2211437" y="2396871"/>
                  <a:pt x="2187072" y="2373367"/>
                  <a:pt x="2187072" y="2344374"/>
                </a:cubicBezTo>
                <a:cubicBezTo>
                  <a:pt x="2187072" y="2315381"/>
                  <a:pt x="2211437" y="2291877"/>
                  <a:pt x="2241493" y="2291877"/>
                </a:cubicBezTo>
                <a:cubicBezTo>
                  <a:pt x="2271549" y="2291877"/>
                  <a:pt x="2295914" y="2315381"/>
                  <a:pt x="2295914" y="2344374"/>
                </a:cubicBezTo>
                <a:close/>
                <a:moveTo>
                  <a:pt x="2295914" y="2168907"/>
                </a:moveTo>
                <a:cubicBezTo>
                  <a:pt x="2295914" y="2197900"/>
                  <a:pt x="2271549" y="2221404"/>
                  <a:pt x="2241493" y="2221404"/>
                </a:cubicBezTo>
                <a:cubicBezTo>
                  <a:pt x="2211437" y="2221404"/>
                  <a:pt x="2187072" y="2197900"/>
                  <a:pt x="2187072" y="2168907"/>
                </a:cubicBezTo>
                <a:cubicBezTo>
                  <a:pt x="2187072" y="2139914"/>
                  <a:pt x="2211437" y="2116410"/>
                  <a:pt x="2241493" y="2116410"/>
                </a:cubicBezTo>
                <a:cubicBezTo>
                  <a:pt x="2271549" y="2116410"/>
                  <a:pt x="2295914" y="2139914"/>
                  <a:pt x="2295914" y="2168907"/>
                </a:cubicBezTo>
                <a:close/>
                <a:moveTo>
                  <a:pt x="2295914" y="1989838"/>
                </a:moveTo>
                <a:cubicBezTo>
                  <a:pt x="2295914" y="2018831"/>
                  <a:pt x="2271549" y="2042335"/>
                  <a:pt x="2241493" y="2042335"/>
                </a:cubicBezTo>
                <a:cubicBezTo>
                  <a:pt x="2211437" y="2042335"/>
                  <a:pt x="2187072" y="2018831"/>
                  <a:pt x="2187072" y="1989838"/>
                </a:cubicBezTo>
                <a:cubicBezTo>
                  <a:pt x="2187072" y="1960845"/>
                  <a:pt x="2211437" y="1937341"/>
                  <a:pt x="2241493" y="1937341"/>
                </a:cubicBezTo>
                <a:cubicBezTo>
                  <a:pt x="2271549" y="1937341"/>
                  <a:pt x="2295914" y="1960845"/>
                  <a:pt x="2295914" y="1989838"/>
                </a:cubicBezTo>
                <a:close/>
                <a:moveTo>
                  <a:pt x="2295914" y="1814371"/>
                </a:moveTo>
                <a:cubicBezTo>
                  <a:pt x="2295914" y="1843364"/>
                  <a:pt x="2271549" y="1866868"/>
                  <a:pt x="2241493" y="1866868"/>
                </a:cubicBezTo>
                <a:cubicBezTo>
                  <a:pt x="2211437" y="1866868"/>
                  <a:pt x="2187072" y="1843364"/>
                  <a:pt x="2187072" y="1814371"/>
                </a:cubicBezTo>
                <a:cubicBezTo>
                  <a:pt x="2187072" y="1785378"/>
                  <a:pt x="2211437" y="1761874"/>
                  <a:pt x="2241493" y="1761874"/>
                </a:cubicBezTo>
                <a:cubicBezTo>
                  <a:pt x="2271549" y="1761874"/>
                  <a:pt x="2295914" y="1785378"/>
                  <a:pt x="2295914" y="1814371"/>
                </a:cubicBezTo>
                <a:close/>
                <a:moveTo>
                  <a:pt x="2295914" y="1638904"/>
                </a:moveTo>
                <a:cubicBezTo>
                  <a:pt x="2295914" y="1667897"/>
                  <a:pt x="2271549" y="1691401"/>
                  <a:pt x="2241493" y="1691401"/>
                </a:cubicBezTo>
                <a:cubicBezTo>
                  <a:pt x="2211437" y="1691401"/>
                  <a:pt x="2187072" y="1667897"/>
                  <a:pt x="2187072" y="1638904"/>
                </a:cubicBezTo>
                <a:cubicBezTo>
                  <a:pt x="2187072" y="1609911"/>
                  <a:pt x="2211437" y="1586407"/>
                  <a:pt x="2241493" y="1586407"/>
                </a:cubicBezTo>
                <a:cubicBezTo>
                  <a:pt x="2271549" y="1586407"/>
                  <a:pt x="2295914" y="1609911"/>
                  <a:pt x="2295914" y="1638904"/>
                </a:cubicBezTo>
                <a:close/>
                <a:moveTo>
                  <a:pt x="2295914" y="1463437"/>
                </a:moveTo>
                <a:cubicBezTo>
                  <a:pt x="2295914" y="1492430"/>
                  <a:pt x="2271549" y="1515934"/>
                  <a:pt x="2241493" y="1515934"/>
                </a:cubicBezTo>
                <a:cubicBezTo>
                  <a:pt x="2211437" y="1515934"/>
                  <a:pt x="2187072" y="1492430"/>
                  <a:pt x="2187072" y="1463437"/>
                </a:cubicBezTo>
                <a:cubicBezTo>
                  <a:pt x="2187072" y="1434444"/>
                  <a:pt x="2211437" y="1410940"/>
                  <a:pt x="2241493" y="1410940"/>
                </a:cubicBezTo>
                <a:cubicBezTo>
                  <a:pt x="2271549" y="1410940"/>
                  <a:pt x="2295914" y="1434444"/>
                  <a:pt x="2295914" y="1463437"/>
                </a:cubicBezTo>
                <a:close/>
                <a:moveTo>
                  <a:pt x="2295914" y="1284368"/>
                </a:moveTo>
                <a:cubicBezTo>
                  <a:pt x="2295914" y="1313361"/>
                  <a:pt x="2271549" y="1336865"/>
                  <a:pt x="2241493" y="1336865"/>
                </a:cubicBezTo>
                <a:cubicBezTo>
                  <a:pt x="2211437" y="1336865"/>
                  <a:pt x="2187072" y="1313361"/>
                  <a:pt x="2187072" y="1284368"/>
                </a:cubicBezTo>
                <a:cubicBezTo>
                  <a:pt x="2187072" y="1255375"/>
                  <a:pt x="2211437" y="1231871"/>
                  <a:pt x="2241493" y="1231871"/>
                </a:cubicBezTo>
                <a:cubicBezTo>
                  <a:pt x="2271549" y="1231871"/>
                  <a:pt x="2295914" y="1255375"/>
                  <a:pt x="2295914" y="1284368"/>
                </a:cubicBezTo>
                <a:close/>
                <a:moveTo>
                  <a:pt x="2295914" y="1108901"/>
                </a:moveTo>
                <a:cubicBezTo>
                  <a:pt x="2295914" y="1137894"/>
                  <a:pt x="2271549" y="1161398"/>
                  <a:pt x="2241493" y="1161398"/>
                </a:cubicBezTo>
                <a:cubicBezTo>
                  <a:pt x="2211437" y="1161398"/>
                  <a:pt x="2187072" y="1137894"/>
                  <a:pt x="2187072" y="1108901"/>
                </a:cubicBezTo>
                <a:cubicBezTo>
                  <a:pt x="2187072" y="1079908"/>
                  <a:pt x="2211437" y="1056404"/>
                  <a:pt x="2241493" y="1056404"/>
                </a:cubicBezTo>
                <a:cubicBezTo>
                  <a:pt x="2271549" y="1056404"/>
                  <a:pt x="2295914" y="1079908"/>
                  <a:pt x="2295914" y="1108901"/>
                </a:cubicBezTo>
                <a:close/>
                <a:moveTo>
                  <a:pt x="2295914" y="933434"/>
                </a:moveTo>
                <a:cubicBezTo>
                  <a:pt x="2295914" y="962427"/>
                  <a:pt x="2271549" y="985931"/>
                  <a:pt x="2241493" y="985931"/>
                </a:cubicBezTo>
                <a:cubicBezTo>
                  <a:pt x="2211437" y="985931"/>
                  <a:pt x="2187072" y="962427"/>
                  <a:pt x="2187072" y="933434"/>
                </a:cubicBezTo>
                <a:cubicBezTo>
                  <a:pt x="2187072" y="904441"/>
                  <a:pt x="2211437" y="880937"/>
                  <a:pt x="2241493" y="880937"/>
                </a:cubicBezTo>
                <a:cubicBezTo>
                  <a:pt x="2271549" y="880937"/>
                  <a:pt x="2295914" y="904441"/>
                  <a:pt x="2295914" y="933434"/>
                </a:cubicBezTo>
                <a:close/>
                <a:moveTo>
                  <a:pt x="2295914" y="757967"/>
                </a:moveTo>
                <a:cubicBezTo>
                  <a:pt x="2295914" y="786960"/>
                  <a:pt x="2271549" y="810464"/>
                  <a:pt x="2241493" y="810464"/>
                </a:cubicBezTo>
                <a:cubicBezTo>
                  <a:pt x="2211437" y="810464"/>
                  <a:pt x="2187072" y="786960"/>
                  <a:pt x="2187072" y="757967"/>
                </a:cubicBezTo>
                <a:cubicBezTo>
                  <a:pt x="2187072" y="728974"/>
                  <a:pt x="2211437" y="705470"/>
                  <a:pt x="2241493" y="705470"/>
                </a:cubicBezTo>
                <a:cubicBezTo>
                  <a:pt x="2271549" y="705470"/>
                  <a:pt x="2295914" y="728974"/>
                  <a:pt x="2295914" y="757967"/>
                </a:cubicBezTo>
                <a:close/>
                <a:moveTo>
                  <a:pt x="2295914" y="578898"/>
                </a:moveTo>
                <a:cubicBezTo>
                  <a:pt x="2295914" y="607891"/>
                  <a:pt x="2271549" y="631395"/>
                  <a:pt x="2241493" y="631395"/>
                </a:cubicBezTo>
                <a:cubicBezTo>
                  <a:pt x="2211437" y="631395"/>
                  <a:pt x="2187072" y="607891"/>
                  <a:pt x="2187072" y="578898"/>
                </a:cubicBezTo>
                <a:cubicBezTo>
                  <a:pt x="2187072" y="549905"/>
                  <a:pt x="2211437" y="526401"/>
                  <a:pt x="2241493" y="526401"/>
                </a:cubicBezTo>
                <a:cubicBezTo>
                  <a:pt x="2271549" y="526401"/>
                  <a:pt x="2295914" y="549905"/>
                  <a:pt x="2295914" y="578898"/>
                </a:cubicBezTo>
                <a:close/>
                <a:moveTo>
                  <a:pt x="2295914" y="403431"/>
                </a:moveTo>
                <a:cubicBezTo>
                  <a:pt x="2295914" y="432424"/>
                  <a:pt x="2271549" y="455928"/>
                  <a:pt x="2241493" y="455928"/>
                </a:cubicBezTo>
                <a:cubicBezTo>
                  <a:pt x="2211437" y="455928"/>
                  <a:pt x="2187072" y="432424"/>
                  <a:pt x="2187072" y="403431"/>
                </a:cubicBezTo>
                <a:cubicBezTo>
                  <a:pt x="2187072" y="374438"/>
                  <a:pt x="2211437" y="350934"/>
                  <a:pt x="2241493" y="350934"/>
                </a:cubicBezTo>
                <a:cubicBezTo>
                  <a:pt x="2271549" y="350934"/>
                  <a:pt x="2295914" y="374438"/>
                  <a:pt x="2295914" y="403431"/>
                </a:cubicBezTo>
                <a:close/>
                <a:moveTo>
                  <a:pt x="2295914" y="227964"/>
                </a:moveTo>
                <a:cubicBezTo>
                  <a:pt x="2295914" y="256957"/>
                  <a:pt x="2271549" y="280461"/>
                  <a:pt x="2241493" y="280461"/>
                </a:cubicBezTo>
                <a:cubicBezTo>
                  <a:pt x="2211437" y="280461"/>
                  <a:pt x="2187072" y="256957"/>
                  <a:pt x="2187072" y="227964"/>
                </a:cubicBezTo>
                <a:cubicBezTo>
                  <a:pt x="2187072" y="198971"/>
                  <a:pt x="2211437" y="175467"/>
                  <a:pt x="2241493" y="175467"/>
                </a:cubicBezTo>
                <a:cubicBezTo>
                  <a:pt x="2271549" y="175467"/>
                  <a:pt x="2295914" y="198971"/>
                  <a:pt x="2295914" y="227964"/>
                </a:cubicBezTo>
                <a:close/>
                <a:moveTo>
                  <a:pt x="2295914" y="52497"/>
                </a:moveTo>
                <a:cubicBezTo>
                  <a:pt x="2295914" y="81490"/>
                  <a:pt x="2271549" y="104994"/>
                  <a:pt x="2241493" y="104994"/>
                </a:cubicBezTo>
                <a:cubicBezTo>
                  <a:pt x="2211437" y="104994"/>
                  <a:pt x="2187072" y="81490"/>
                  <a:pt x="2187072" y="52497"/>
                </a:cubicBezTo>
                <a:cubicBezTo>
                  <a:pt x="2187072" y="23504"/>
                  <a:pt x="2211437" y="0"/>
                  <a:pt x="2241493" y="0"/>
                </a:cubicBezTo>
                <a:cubicBezTo>
                  <a:pt x="2271549" y="0"/>
                  <a:pt x="2295914" y="23504"/>
                  <a:pt x="2295914" y="52497"/>
                </a:cubicBezTo>
                <a:close/>
              </a:path>
            </a:pathLst>
          </a:custGeom>
          <a:gradFill flip="none" rotWithShape="1">
            <a:gsLst>
              <a:gs pos="40000">
                <a:srgbClr val="ECF8F9"/>
              </a:gs>
              <a:gs pos="0">
                <a:schemeClr val="bg1"/>
              </a:gs>
              <a:gs pos="79000">
                <a:srgbClr val="C9EDEC"/>
              </a:gs>
              <a:gs pos="100000">
                <a:srgbClr val="A3E2E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967"/>
          </a:p>
        </p:txBody>
      </p:sp>
      <p:sp>
        <p:nvSpPr>
          <p:cNvPr id="22" name="Text Placeholder 32"/>
          <p:cNvSpPr>
            <a:spLocks noGrp="1"/>
          </p:cNvSpPr>
          <p:nvPr>
            <p:ph type="body" sz="quarter" idx="18" hasCustomPrompt="1"/>
          </p:nvPr>
        </p:nvSpPr>
        <p:spPr>
          <a:xfrm>
            <a:off x="8152523" y="12387020"/>
            <a:ext cx="3279410" cy="698671"/>
          </a:xfrm>
          <a:prstGeom prst="rect">
            <a:avLst/>
          </a:prstGeom>
        </p:spPr>
        <p:txBody>
          <a:bodyPr/>
          <a:lstStyle>
            <a:lvl1pPr marL="0" indent="0" algn="r" rtl="0">
              <a:buNone/>
              <a:defRPr sz="3600" b="0">
                <a:solidFill>
                  <a:srgbClr val="25788B"/>
                </a:solidFill>
                <a:effectLst/>
                <a:latin typeface="Vazir" panose="020B0603030804020204" pitchFamily="34" charset="-78"/>
                <a:ea typeface="Adobe Fan Heiti Std B" panose="020B0700000000000000" pitchFamily="34" charset="-128"/>
                <a:cs typeface="Vazir" panose="020B0603030804020204" pitchFamily="34" charset="-78"/>
              </a:defRPr>
            </a:lvl1pPr>
          </a:lstStyle>
          <a:p>
            <a:pPr lvl="0"/>
            <a:r>
              <a:rPr lang="en-US" dirty="0" smtClean="0"/>
              <a:t>@Instagram</a:t>
            </a:r>
            <a:endParaRPr lang="fa-IR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1555396" y="12327920"/>
            <a:ext cx="681677" cy="683970"/>
            <a:chOff x="3698858" y="3069125"/>
            <a:chExt cx="3452267" cy="3555634"/>
          </a:xfrm>
        </p:grpSpPr>
        <p:sp>
          <p:nvSpPr>
            <p:cNvPr id="24" name="Oval 23"/>
            <p:cNvSpPr/>
            <p:nvPr/>
          </p:nvSpPr>
          <p:spPr>
            <a:xfrm>
              <a:off x="3698858" y="3069125"/>
              <a:ext cx="3452267" cy="3555634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25" name="Google Shape;443;p38"/>
            <p:cNvGrpSpPr/>
            <p:nvPr/>
          </p:nvGrpSpPr>
          <p:grpSpPr>
            <a:xfrm>
              <a:off x="4460482" y="3931883"/>
              <a:ext cx="1778051" cy="1778054"/>
              <a:chOff x="2179800" y="1227300"/>
              <a:chExt cx="3240825" cy="3240825"/>
            </a:xfrm>
            <a:solidFill>
              <a:schemeClr val="bg1"/>
            </a:solidFill>
          </p:grpSpPr>
          <p:sp>
            <p:nvSpPr>
              <p:cNvPr id="26" name="Google Shape;444;p38"/>
              <p:cNvSpPr/>
              <p:nvPr/>
            </p:nvSpPr>
            <p:spPr>
              <a:xfrm>
                <a:off x="2179800" y="1227300"/>
                <a:ext cx="3240825" cy="324082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29633" extrusionOk="0">
                    <a:moveTo>
                      <a:pt x="102264" y="6590"/>
                    </a:moveTo>
                    <a:cubicBezTo>
                      <a:pt x="113714" y="6590"/>
                      <a:pt x="123043" y="15919"/>
                      <a:pt x="123043" y="27369"/>
                    </a:cubicBezTo>
                    <a:lnTo>
                      <a:pt x="123043" y="102264"/>
                    </a:lnTo>
                    <a:cubicBezTo>
                      <a:pt x="123043" y="113714"/>
                      <a:pt x="113714" y="123043"/>
                      <a:pt x="102264" y="123043"/>
                    </a:cubicBezTo>
                    <a:lnTo>
                      <a:pt x="27369" y="123043"/>
                    </a:lnTo>
                    <a:cubicBezTo>
                      <a:pt x="15919" y="123043"/>
                      <a:pt x="6590" y="113714"/>
                      <a:pt x="6590" y="102264"/>
                    </a:cubicBezTo>
                    <a:lnTo>
                      <a:pt x="6590" y="27369"/>
                    </a:lnTo>
                    <a:cubicBezTo>
                      <a:pt x="6590" y="15919"/>
                      <a:pt x="15919" y="6590"/>
                      <a:pt x="27369" y="6590"/>
                    </a:cubicBezTo>
                    <a:close/>
                    <a:moveTo>
                      <a:pt x="27369" y="1"/>
                    </a:moveTo>
                    <a:cubicBezTo>
                      <a:pt x="12266" y="1"/>
                      <a:pt x="1" y="12266"/>
                      <a:pt x="1" y="27369"/>
                    </a:cubicBezTo>
                    <a:lnTo>
                      <a:pt x="1" y="102264"/>
                    </a:lnTo>
                    <a:cubicBezTo>
                      <a:pt x="1" y="117367"/>
                      <a:pt x="12266" y="129632"/>
                      <a:pt x="27369" y="129632"/>
                    </a:cubicBezTo>
                    <a:lnTo>
                      <a:pt x="102264" y="129632"/>
                    </a:lnTo>
                    <a:cubicBezTo>
                      <a:pt x="117367" y="129632"/>
                      <a:pt x="129632" y="117367"/>
                      <a:pt x="129632" y="102264"/>
                    </a:cubicBezTo>
                    <a:lnTo>
                      <a:pt x="129632" y="27369"/>
                    </a:lnTo>
                    <a:cubicBezTo>
                      <a:pt x="129632" y="12266"/>
                      <a:pt x="117367" y="1"/>
                      <a:pt x="10226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7" name="Google Shape;445;p38"/>
              <p:cNvSpPr/>
              <p:nvPr/>
            </p:nvSpPr>
            <p:spPr>
              <a:xfrm>
                <a:off x="2927400" y="1996225"/>
                <a:ext cx="1732350" cy="1703325"/>
              </a:xfrm>
              <a:custGeom>
                <a:avLst/>
                <a:gdLst/>
                <a:ahLst/>
                <a:cxnLst/>
                <a:rect l="l" t="t" r="r" b="b"/>
                <a:pathLst>
                  <a:path w="69294" h="68133" extrusionOk="0">
                    <a:moveTo>
                      <a:pt x="34894" y="1"/>
                    </a:moveTo>
                    <a:cubicBezTo>
                      <a:pt x="15589" y="1"/>
                      <a:pt x="1" y="16160"/>
                      <a:pt x="890" y="35658"/>
                    </a:cubicBezTo>
                    <a:cubicBezTo>
                      <a:pt x="1673" y="53012"/>
                      <a:pt x="15634" y="67103"/>
                      <a:pt x="32988" y="68082"/>
                    </a:cubicBezTo>
                    <a:cubicBezTo>
                      <a:pt x="33613" y="68116"/>
                      <a:pt x="34235" y="68132"/>
                      <a:pt x="34853" y="68132"/>
                    </a:cubicBezTo>
                    <a:cubicBezTo>
                      <a:pt x="41464" y="68132"/>
                      <a:pt x="47666" y="66242"/>
                      <a:pt x="52886" y="62961"/>
                    </a:cubicBezTo>
                    <a:cubicBezTo>
                      <a:pt x="54680" y="61852"/>
                      <a:pt x="54974" y="59373"/>
                      <a:pt x="53473" y="57905"/>
                    </a:cubicBezTo>
                    <a:lnTo>
                      <a:pt x="53441" y="57839"/>
                    </a:lnTo>
                    <a:cubicBezTo>
                      <a:pt x="52800" y="57218"/>
                      <a:pt x="51975" y="56901"/>
                      <a:pt x="51141" y="56901"/>
                    </a:cubicBezTo>
                    <a:cubicBezTo>
                      <a:pt x="50530" y="56901"/>
                      <a:pt x="49915" y="57071"/>
                      <a:pt x="49363" y="57415"/>
                    </a:cubicBezTo>
                    <a:cubicBezTo>
                      <a:pt x="45177" y="60004"/>
                      <a:pt x="40241" y="61527"/>
                      <a:pt x="34951" y="61527"/>
                    </a:cubicBezTo>
                    <a:cubicBezTo>
                      <a:pt x="34841" y="61527"/>
                      <a:pt x="34730" y="61527"/>
                      <a:pt x="34619" y="61525"/>
                    </a:cubicBezTo>
                    <a:cubicBezTo>
                      <a:pt x="19353" y="61362"/>
                      <a:pt x="7023" y="48543"/>
                      <a:pt x="7447" y="33277"/>
                    </a:cubicBezTo>
                    <a:cubicBezTo>
                      <a:pt x="7854" y="18507"/>
                      <a:pt x="19989" y="6601"/>
                      <a:pt x="34867" y="6601"/>
                    </a:cubicBezTo>
                    <a:cubicBezTo>
                      <a:pt x="35465" y="6601"/>
                      <a:pt x="36068" y="6620"/>
                      <a:pt x="36674" y="6659"/>
                    </a:cubicBezTo>
                    <a:cubicBezTo>
                      <a:pt x="50179" y="7507"/>
                      <a:pt x="61172" y="18272"/>
                      <a:pt x="62281" y="31744"/>
                    </a:cubicBezTo>
                    <a:cubicBezTo>
                      <a:pt x="62737" y="37256"/>
                      <a:pt x="61563" y="42443"/>
                      <a:pt x="59182" y="46912"/>
                    </a:cubicBezTo>
                    <a:cubicBezTo>
                      <a:pt x="58497" y="48184"/>
                      <a:pt x="58725" y="49750"/>
                      <a:pt x="59736" y="50761"/>
                    </a:cubicBezTo>
                    <a:lnTo>
                      <a:pt x="59802" y="50826"/>
                    </a:lnTo>
                    <a:cubicBezTo>
                      <a:pt x="60446" y="51471"/>
                      <a:pt x="61281" y="51781"/>
                      <a:pt x="62107" y="51781"/>
                    </a:cubicBezTo>
                    <a:cubicBezTo>
                      <a:pt x="63246" y="51781"/>
                      <a:pt x="64369" y="51191"/>
                      <a:pt x="64955" y="50076"/>
                    </a:cubicBezTo>
                    <a:cubicBezTo>
                      <a:pt x="67793" y="44759"/>
                      <a:pt x="69294" y="38626"/>
                      <a:pt x="68935" y="32102"/>
                    </a:cubicBezTo>
                    <a:cubicBezTo>
                      <a:pt x="67956" y="14781"/>
                      <a:pt x="53832" y="820"/>
                      <a:pt x="36478" y="37"/>
                    </a:cubicBezTo>
                    <a:cubicBezTo>
                      <a:pt x="35948" y="13"/>
                      <a:pt x="35419" y="1"/>
                      <a:pt x="34894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28" name="Google Shape;446;p38"/>
              <p:cNvSpPr/>
              <p:nvPr/>
            </p:nvSpPr>
            <p:spPr>
              <a:xfrm>
                <a:off x="4459125" y="1639125"/>
                <a:ext cx="439575" cy="439600"/>
              </a:xfrm>
              <a:custGeom>
                <a:avLst/>
                <a:gdLst/>
                <a:ahLst/>
                <a:cxnLst/>
                <a:rect l="l" t="t" r="r" b="b"/>
                <a:pathLst>
                  <a:path w="17583" h="17584" extrusionOk="0">
                    <a:moveTo>
                      <a:pt x="8808" y="1"/>
                    </a:moveTo>
                    <a:cubicBezTo>
                      <a:pt x="3947" y="1"/>
                      <a:pt x="0" y="3948"/>
                      <a:pt x="0" y="8776"/>
                    </a:cubicBezTo>
                    <a:cubicBezTo>
                      <a:pt x="0" y="13636"/>
                      <a:pt x="3947" y="17583"/>
                      <a:pt x="8808" y="17583"/>
                    </a:cubicBezTo>
                    <a:cubicBezTo>
                      <a:pt x="13668" y="17583"/>
                      <a:pt x="17583" y="13636"/>
                      <a:pt x="17583" y="8776"/>
                    </a:cubicBezTo>
                    <a:cubicBezTo>
                      <a:pt x="17583" y="3948"/>
                      <a:pt x="13668" y="1"/>
                      <a:pt x="8808" y="1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grpSp>
        <p:nvGrpSpPr>
          <p:cNvPr id="29" name="Group 28"/>
          <p:cNvGrpSpPr/>
          <p:nvPr userDrawn="1"/>
        </p:nvGrpSpPr>
        <p:grpSpPr>
          <a:xfrm>
            <a:off x="12306669" y="12327920"/>
            <a:ext cx="681677" cy="683970"/>
            <a:chOff x="13361958" y="9383033"/>
            <a:chExt cx="4205130" cy="4331037"/>
          </a:xfrm>
        </p:grpSpPr>
        <p:sp>
          <p:nvSpPr>
            <p:cNvPr id="30" name="Oval 29"/>
            <p:cNvSpPr/>
            <p:nvPr/>
          </p:nvSpPr>
          <p:spPr>
            <a:xfrm>
              <a:off x="13361958" y="9383033"/>
              <a:ext cx="4205130" cy="4331037"/>
            </a:xfrm>
            <a:prstGeom prst="ellipse">
              <a:avLst/>
            </a:prstGeom>
            <a:solidFill>
              <a:srgbClr val="319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latin typeface="Vazir" panose="020B0603030804020204" pitchFamily="34" charset="-78"/>
                <a:cs typeface="Vazir" panose="020B0603030804020204" pitchFamily="34" charset="-78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30B05E0-C2F2-4DE7-95A3-EC4F68D417F0}"/>
                </a:ext>
              </a:extLst>
            </p:cNvPr>
            <p:cNvGrpSpPr/>
            <p:nvPr/>
          </p:nvGrpSpPr>
          <p:grpSpPr>
            <a:xfrm>
              <a:off x="13873487" y="10490257"/>
              <a:ext cx="2662062" cy="2200536"/>
              <a:chOff x="4131148" y="5510457"/>
              <a:chExt cx="1123954" cy="990599"/>
            </a:xfrm>
            <a:solidFill>
              <a:schemeClr val="bg1"/>
            </a:solidFill>
          </p:grpSpPr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5E415EDC-B815-46BC-B1EF-C52B041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51" y="5510461"/>
                <a:ext cx="1123951" cy="646113"/>
              </a:xfrm>
              <a:custGeom>
                <a:avLst/>
                <a:gdLst>
                  <a:gd name="T0" fmla="*/ 169 w 708"/>
                  <a:gd name="T1" fmla="*/ 333 h 407"/>
                  <a:gd name="T2" fmla="*/ 0 w 708"/>
                  <a:gd name="T3" fmla="*/ 249 h 407"/>
                  <a:gd name="T4" fmla="*/ 708 w 708"/>
                  <a:gd name="T5" fmla="*/ 0 h 407"/>
                  <a:gd name="T6" fmla="*/ 625 w 708"/>
                  <a:gd name="T7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407">
                    <a:moveTo>
                      <a:pt x="169" y="333"/>
                    </a:moveTo>
                    <a:lnTo>
                      <a:pt x="0" y="249"/>
                    </a:lnTo>
                    <a:lnTo>
                      <a:pt x="708" y="0"/>
                    </a:lnTo>
                    <a:lnTo>
                      <a:pt x="625" y="407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61BA00E0-8B2F-4085-A7FD-4693C9106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60 w 412"/>
                  <a:gd name="T1" fmla="*/ 361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  <a:gd name="T10" fmla="*/ 11 w 412"/>
                  <a:gd name="T11" fmla="*/ 239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2" h="414">
                    <a:moveTo>
                      <a:pt x="60" y="361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lnTo>
                      <a:pt x="11" y="239"/>
                    </a:lnTo>
                  </a:path>
                </a:pathLst>
              </a:cu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0CE675D2-E78D-4CD3-A5A0-1C7A0856D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214" y="6105774"/>
                <a:ext cx="288925" cy="261938"/>
              </a:xfrm>
              <a:custGeom>
                <a:avLst/>
                <a:gdLst>
                  <a:gd name="T0" fmla="*/ 57 w 182"/>
                  <a:gd name="T1" fmla="*/ 0 h 165"/>
                  <a:gd name="T2" fmla="*/ 0 w 182"/>
                  <a:gd name="T3" fmla="*/ 61 h 165"/>
                  <a:gd name="T4" fmla="*/ 15 w 182"/>
                  <a:gd name="T5" fmla="*/ 165 h 165"/>
                  <a:gd name="T6" fmla="*/ 182 w 182"/>
                  <a:gd name="T7" fmla="*/ 42 h 165"/>
                  <a:gd name="T8" fmla="*/ 57 w 182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65">
                    <a:moveTo>
                      <a:pt x="57" y="0"/>
                    </a:moveTo>
                    <a:lnTo>
                      <a:pt x="0" y="61"/>
                    </a:lnTo>
                    <a:lnTo>
                      <a:pt x="15" y="165"/>
                    </a:lnTo>
                    <a:lnTo>
                      <a:pt x="182" y="4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rgbClr val="9B5F9B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95163E6-5037-4F67-8FE6-95E5B3142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148" y="5510457"/>
                <a:ext cx="1123949" cy="990599"/>
              </a:xfrm>
              <a:custGeom>
                <a:avLst/>
                <a:gdLst>
                  <a:gd name="T0" fmla="*/ 0 w 708"/>
                  <a:gd name="T1" fmla="*/ 249 h 624"/>
                  <a:gd name="T2" fmla="*/ 169 w 708"/>
                  <a:gd name="T3" fmla="*/ 333 h 624"/>
                  <a:gd name="T4" fmla="*/ 292 w 708"/>
                  <a:gd name="T5" fmla="*/ 375 h 624"/>
                  <a:gd name="T6" fmla="*/ 581 w 708"/>
                  <a:gd name="T7" fmla="*/ 624 h 624"/>
                  <a:gd name="T8" fmla="*/ 708 w 708"/>
                  <a:gd name="T9" fmla="*/ 0 h 624"/>
                  <a:gd name="T10" fmla="*/ 0 w 708"/>
                  <a:gd name="T11" fmla="*/ 249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8" h="624">
                    <a:moveTo>
                      <a:pt x="0" y="249"/>
                    </a:moveTo>
                    <a:lnTo>
                      <a:pt x="169" y="333"/>
                    </a:lnTo>
                    <a:lnTo>
                      <a:pt x="292" y="375"/>
                    </a:lnTo>
                    <a:lnTo>
                      <a:pt x="581" y="624"/>
                    </a:lnTo>
                    <a:lnTo>
                      <a:pt x="708" y="0"/>
                    </a:lnTo>
                    <a:lnTo>
                      <a:pt x="0" y="249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solidFill>
                    <a:schemeClr val="bg1"/>
                  </a:solidFill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35B7ACA-2CCB-4D21-9C4B-CB32714A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9439" y="5710486"/>
                <a:ext cx="654050" cy="657225"/>
              </a:xfrm>
              <a:custGeom>
                <a:avLst/>
                <a:gdLst>
                  <a:gd name="T0" fmla="*/ 0 w 412"/>
                  <a:gd name="T1" fmla="*/ 207 h 414"/>
                  <a:gd name="T2" fmla="*/ 81 w 412"/>
                  <a:gd name="T3" fmla="*/ 414 h 414"/>
                  <a:gd name="T4" fmla="*/ 123 w 412"/>
                  <a:gd name="T5" fmla="*/ 249 h 414"/>
                  <a:gd name="T6" fmla="*/ 412 w 412"/>
                  <a:gd name="T7" fmla="*/ 0 h 414"/>
                  <a:gd name="T8" fmla="*/ 0 w 412"/>
                  <a:gd name="T9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4">
                    <a:moveTo>
                      <a:pt x="0" y="207"/>
                    </a:moveTo>
                    <a:lnTo>
                      <a:pt x="81" y="414"/>
                    </a:lnTo>
                    <a:lnTo>
                      <a:pt x="123" y="249"/>
                    </a:lnTo>
                    <a:lnTo>
                      <a:pt x="412" y="0"/>
                    </a:lnTo>
                    <a:lnTo>
                      <a:pt x="0" y="207"/>
                    </a:lnTo>
                    <a:close/>
                  </a:path>
                </a:pathLst>
              </a:custGeom>
              <a:grpFill/>
              <a:ln w="3175">
                <a:solidFill>
                  <a:srgbClr val="319DB6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  <p:sp>
            <p:nvSpPr>
              <p:cNvPr id="37" name="Line 33">
                <a:extLst>
                  <a:ext uri="{FF2B5EF4-FFF2-40B4-BE49-F238E27FC236}">
                    <a16:creationId xmlns:a16="http://schemas.microsoft.com/office/drawing/2014/main" id="{801CEB6A-2CDF-4828-AC3E-1B40A6BF7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8026" y="6220074"/>
                <a:ext cx="198438" cy="147638"/>
              </a:xfrm>
              <a:prstGeom prst="line">
                <a:avLst/>
              </a:prstGeom>
              <a:grpFill/>
              <a:ln w="3175" cap="rnd">
                <a:solidFill>
                  <a:srgbClr val="319DB6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>
                  <a:latin typeface="Vazir" panose="020B0603030804020204" pitchFamily="34" charset="-78"/>
                  <a:cs typeface="Vazir" panose="020B0603030804020204" pitchFamily="34" charset="-78"/>
                </a:endParaRPr>
              </a:p>
            </p:txBody>
          </p:sp>
        </p:grpSp>
      </p:grp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732800" y="1494678"/>
            <a:ext cx="7855113" cy="1658049"/>
          </a:xfrm>
          <a:prstGeom prst="rect">
            <a:avLst/>
          </a:prstGeom>
        </p:spPr>
        <p:txBody>
          <a:bodyPr/>
          <a:lstStyle>
            <a:lvl1pPr marL="0" indent="0" algn="ctr" rtl="1">
              <a:buNone/>
              <a:defRPr sz="13800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lezar" panose="00000500000000000000" pitchFamily="2" charset="-78"/>
                <a:cs typeface="Lalezar" panose="00000500000000000000" pitchFamily="2" charset="-78"/>
              </a:defRPr>
            </a:lvl1pPr>
          </a:lstStyle>
          <a:p>
            <a:pPr lvl="0"/>
            <a:r>
              <a:rPr lang="fa-IR" dirty="0" smtClean="0"/>
              <a:t>عنوان پست</a:t>
            </a:r>
            <a:endParaRPr lang="fa-IR" dirty="0"/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112420" y="8999621"/>
            <a:ext cx="9095873" cy="2526631"/>
          </a:xfrm>
          <a:prstGeom prst="rect">
            <a:avLst/>
          </a:prstGeom>
        </p:spPr>
        <p:txBody>
          <a:bodyPr/>
          <a:lstStyle>
            <a:lvl1pPr marL="0" indent="0" algn="just" rtl="1">
              <a:lnSpc>
                <a:spcPct val="140000"/>
              </a:lnSpc>
              <a:buNone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Vazir" panose="020B0603030804020204" pitchFamily="34" charset="-78"/>
                <a:ea typeface="YEKAN PLUS" panose="00000400000000000000" pitchFamily="2" charset="-78"/>
                <a:cs typeface="Vazir" panose="020B0603030804020204" pitchFamily="34" charset="-78"/>
              </a:defRPr>
            </a:lvl1pPr>
          </a:lstStyle>
          <a:p>
            <a:pPr lvl="0"/>
            <a:r>
              <a:rPr lang="fa-IR" dirty="0" smtClean="0"/>
              <a:t>متن را بنویسید</a:t>
            </a:r>
            <a:endParaRPr lang="fa-IR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3C5C5722-0F7B-48B0-97E3-12A839E02F8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17605" y="3852785"/>
            <a:ext cx="3485503" cy="3724693"/>
          </a:xfrm>
          <a:custGeom>
            <a:avLst/>
            <a:gdLst>
              <a:gd name="connsiteX0" fmla="*/ 415646 w 3485503"/>
              <a:gd name="connsiteY0" fmla="*/ 0 h 3724693"/>
              <a:gd name="connsiteX1" fmla="*/ 3069858 w 3485503"/>
              <a:gd name="connsiteY1" fmla="*/ 0 h 3724693"/>
              <a:gd name="connsiteX2" fmla="*/ 3485503 w 3485503"/>
              <a:gd name="connsiteY2" fmla="*/ 415646 h 3724693"/>
              <a:gd name="connsiteX3" fmla="*/ 3485503 w 3485503"/>
              <a:gd name="connsiteY3" fmla="*/ 3699497 h 3724693"/>
              <a:gd name="connsiteX4" fmla="*/ 3482963 w 3485503"/>
              <a:gd name="connsiteY4" fmla="*/ 3724693 h 3724693"/>
              <a:gd name="connsiteX5" fmla="*/ 3482963 w 3485503"/>
              <a:gd name="connsiteY5" fmla="*/ 3701724 h 3724693"/>
              <a:gd name="connsiteX6" fmla="*/ 3174744 w 3485503"/>
              <a:gd name="connsiteY6" fmla="*/ 3393505 h 3724693"/>
              <a:gd name="connsiteX7" fmla="*/ 305679 w 3485503"/>
              <a:gd name="connsiteY7" fmla="*/ 3393505 h 3724693"/>
              <a:gd name="connsiteX8" fmla="*/ 3722 w 3485503"/>
              <a:gd name="connsiteY8" fmla="*/ 3639607 h 3724693"/>
              <a:gd name="connsiteX9" fmla="*/ 0 w 3485503"/>
              <a:gd name="connsiteY9" fmla="*/ 3676528 h 3724693"/>
              <a:gd name="connsiteX10" fmla="*/ 0 w 3485503"/>
              <a:gd name="connsiteY10" fmla="*/ 415646 h 3724693"/>
              <a:gd name="connsiteX11" fmla="*/ 415646 w 3485503"/>
              <a:gd name="connsiteY11" fmla="*/ 0 h 372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85503" h="3724693">
                <a:moveTo>
                  <a:pt x="415646" y="0"/>
                </a:moveTo>
                <a:lnTo>
                  <a:pt x="3069858" y="0"/>
                </a:lnTo>
                <a:cubicBezTo>
                  <a:pt x="3299412" y="0"/>
                  <a:pt x="3485503" y="186091"/>
                  <a:pt x="3485503" y="415646"/>
                </a:cubicBezTo>
                <a:lnTo>
                  <a:pt x="3485503" y="3699497"/>
                </a:lnTo>
                <a:lnTo>
                  <a:pt x="3482963" y="3724693"/>
                </a:lnTo>
                <a:lnTo>
                  <a:pt x="3482963" y="3701724"/>
                </a:lnTo>
                <a:cubicBezTo>
                  <a:pt x="3482963" y="3531499"/>
                  <a:pt x="3344969" y="3393505"/>
                  <a:pt x="3174744" y="3393505"/>
                </a:cubicBezTo>
                <a:lnTo>
                  <a:pt x="305679" y="3393505"/>
                </a:lnTo>
                <a:cubicBezTo>
                  <a:pt x="156732" y="3393505"/>
                  <a:pt x="32462" y="3499157"/>
                  <a:pt x="3722" y="3639607"/>
                </a:cubicBezTo>
                <a:lnTo>
                  <a:pt x="0" y="3676528"/>
                </a:lnTo>
                <a:lnTo>
                  <a:pt x="0" y="415646"/>
                </a:lnTo>
                <a:cubicBezTo>
                  <a:pt x="0" y="186091"/>
                  <a:pt x="186091" y="0"/>
                  <a:pt x="41564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3C5C5722-0F7B-48B0-97E3-12A839E02F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61974" y="3852785"/>
            <a:ext cx="3485503" cy="3724693"/>
          </a:xfrm>
          <a:custGeom>
            <a:avLst/>
            <a:gdLst>
              <a:gd name="connsiteX0" fmla="*/ 415646 w 3485503"/>
              <a:gd name="connsiteY0" fmla="*/ 0 h 3724693"/>
              <a:gd name="connsiteX1" fmla="*/ 3069858 w 3485503"/>
              <a:gd name="connsiteY1" fmla="*/ 0 h 3724693"/>
              <a:gd name="connsiteX2" fmla="*/ 3485503 w 3485503"/>
              <a:gd name="connsiteY2" fmla="*/ 415646 h 3724693"/>
              <a:gd name="connsiteX3" fmla="*/ 3485503 w 3485503"/>
              <a:gd name="connsiteY3" fmla="*/ 3699497 h 3724693"/>
              <a:gd name="connsiteX4" fmla="*/ 3482963 w 3485503"/>
              <a:gd name="connsiteY4" fmla="*/ 3724693 h 3724693"/>
              <a:gd name="connsiteX5" fmla="*/ 3482963 w 3485503"/>
              <a:gd name="connsiteY5" fmla="*/ 3701724 h 3724693"/>
              <a:gd name="connsiteX6" fmla="*/ 3174744 w 3485503"/>
              <a:gd name="connsiteY6" fmla="*/ 3393505 h 3724693"/>
              <a:gd name="connsiteX7" fmla="*/ 305679 w 3485503"/>
              <a:gd name="connsiteY7" fmla="*/ 3393505 h 3724693"/>
              <a:gd name="connsiteX8" fmla="*/ 3722 w 3485503"/>
              <a:gd name="connsiteY8" fmla="*/ 3639607 h 3724693"/>
              <a:gd name="connsiteX9" fmla="*/ 0 w 3485503"/>
              <a:gd name="connsiteY9" fmla="*/ 3676528 h 3724693"/>
              <a:gd name="connsiteX10" fmla="*/ 0 w 3485503"/>
              <a:gd name="connsiteY10" fmla="*/ 415646 h 3724693"/>
              <a:gd name="connsiteX11" fmla="*/ 415646 w 3485503"/>
              <a:gd name="connsiteY11" fmla="*/ 0 h 372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85503" h="3724693">
                <a:moveTo>
                  <a:pt x="415646" y="0"/>
                </a:moveTo>
                <a:lnTo>
                  <a:pt x="3069858" y="0"/>
                </a:lnTo>
                <a:cubicBezTo>
                  <a:pt x="3299412" y="0"/>
                  <a:pt x="3485503" y="186091"/>
                  <a:pt x="3485503" y="415646"/>
                </a:cubicBezTo>
                <a:lnTo>
                  <a:pt x="3485503" y="3699497"/>
                </a:lnTo>
                <a:lnTo>
                  <a:pt x="3482963" y="3724693"/>
                </a:lnTo>
                <a:lnTo>
                  <a:pt x="3482963" y="3701724"/>
                </a:lnTo>
                <a:cubicBezTo>
                  <a:pt x="3482963" y="3531499"/>
                  <a:pt x="3344969" y="3393505"/>
                  <a:pt x="3174744" y="3393505"/>
                </a:cubicBezTo>
                <a:lnTo>
                  <a:pt x="305679" y="3393505"/>
                </a:lnTo>
                <a:cubicBezTo>
                  <a:pt x="156732" y="3393505"/>
                  <a:pt x="32462" y="3499157"/>
                  <a:pt x="3722" y="3639607"/>
                </a:cubicBezTo>
                <a:lnTo>
                  <a:pt x="0" y="3676528"/>
                </a:lnTo>
                <a:lnTo>
                  <a:pt x="0" y="415646"/>
                </a:lnTo>
                <a:cubicBezTo>
                  <a:pt x="0" y="186091"/>
                  <a:pt x="186091" y="0"/>
                  <a:pt x="41564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3C5C5722-0F7B-48B0-97E3-12A839E02F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6944" y="3852785"/>
            <a:ext cx="3485503" cy="3724693"/>
          </a:xfrm>
          <a:custGeom>
            <a:avLst/>
            <a:gdLst>
              <a:gd name="connsiteX0" fmla="*/ 415646 w 3485503"/>
              <a:gd name="connsiteY0" fmla="*/ 0 h 3724693"/>
              <a:gd name="connsiteX1" fmla="*/ 3069858 w 3485503"/>
              <a:gd name="connsiteY1" fmla="*/ 0 h 3724693"/>
              <a:gd name="connsiteX2" fmla="*/ 3485503 w 3485503"/>
              <a:gd name="connsiteY2" fmla="*/ 415646 h 3724693"/>
              <a:gd name="connsiteX3" fmla="*/ 3485503 w 3485503"/>
              <a:gd name="connsiteY3" fmla="*/ 3699497 h 3724693"/>
              <a:gd name="connsiteX4" fmla="*/ 3482963 w 3485503"/>
              <a:gd name="connsiteY4" fmla="*/ 3724693 h 3724693"/>
              <a:gd name="connsiteX5" fmla="*/ 3482963 w 3485503"/>
              <a:gd name="connsiteY5" fmla="*/ 3701724 h 3724693"/>
              <a:gd name="connsiteX6" fmla="*/ 3174744 w 3485503"/>
              <a:gd name="connsiteY6" fmla="*/ 3393505 h 3724693"/>
              <a:gd name="connsiteX7" fmla="*/ 305679 w 3485503"/>
              <a:gd name="connsiteY7" fmla="*/ 3393505 h 3724693"/>
              <a:gd name="connsiteX8" fmla="*/ 3722 w 3485503"/>
              <a:gd name="connsiteY8" fmla="*/ 3639607 h 3724693"/>
              <a:gd name="connsiteX9" fmla="*/ 0 w 3485503"/>
              <a:gd name="connsiteY9" fmla="*/ 3676528 h 3724693"/>
              <a:gd name="connsiteX10" fmla="*/ 0 w 3485503"/>
              <a:gd name="connsiteY10" fmla="*/ 415646 h 3724693"/>
              <a:gd name="connsiteX11" fmla="*/ 415646 w 3485503"/>
              <a:gd name="connsiteY11" fmla="*/ 0 h 372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85503" h="3724693">
                <a:moveTo>
                  <a:pt x="415646" y="0"/>
                </a:moveTo>
                <a:lnTo>
                  <a:pt x="3069858" y="0"/>
                </a:lnTo>
                <a:cubicBezTo>
                  <a:pt x="3299412" y="0"/>
                  <a:pt x="3485503" y="186091"/>
                  <a:pt x="3485503" y="415646"/>
                </a:cubicBezTo>
                <a:lnTo>
                  <a:pt x="3485503" y="3699497"/>
                </a:lnTo>
                <a:lnTo>
                  <a:pt x="3482963" y="3724693"/>
                </a:lnTo>
                <a:lnTo>
                  <a:pt x="3482963" y="3701724"/>
                </a:lnTo>
                <a:cubicBezTo>
                  <a:pt x="3482963" y="3531499"/>
                  <a:pt x="3344969" y="3393505"/>
                  <a:pt x="3174744" y="3393505"/>
                </a:cubicBezTo>
                <a:lnTo>
                  <a:pt x="305679" y="3393505"/>
                </a:lnTo>
                <a:cubicBezTo>
                  <a:pt x="156732" y="3393505"/>
                  <a:pt x="32462" y="3499157"/>
                  <a:pt x="3722" y="3639607"/>
                </a:cubicBezTo>
                <a:lnTo>
                  <a:pt x="0" y="3676528"/>
                </a:lnTo>
                <a:lnTo>
                  <a:pt x="0" y="415646"/>
                </a:lnTo>
                <a:cubicBezTo>
                  <a:pt x="0" y="186091"/>
                  <a:pt x="186091" y="0"/>
                  <a:pt x="41564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CC80D8B-865F-45AB-B41D-520E6521A598}"/>
              </a:ext>
            </a:extLst>
          </p:cNvPr>
          <p:cNvGrpSpPr/>
          <p:nvPr userDrawn="1"/>
        </p:nvGrpSpPr>
        <p:grpSpPr>
          <a:xfrm rot="5400000">
            <a:off x="10781899" y="863372"/>
            <a:ext cx="957398" cy="890373"/>
            <a:chOff x="5829469" y="1100352"/>
            <a:chExt cx="475337" cy="442060"/>
          </a:xfrm>
          <a:solidFill>
            <a:schemeClr val="bg1">
              <a:alpha val="48000"/>
            </a:schemeClr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14700A-5BD2-4433-AAAC-952C779B3AC9}"/>
                </a:ext>
              </a:extLst>
            </p:cNvPr>
            <p:cNvSpPr/>
            <p:nvPr/>
          </p:nvSpPr>
          <p:spPr>
            <a:xfrm>
              <a:off x="5829469" y="1100352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4516B16-555D-4C81-9389-BEC83C38E4A8}"/>
                </a:ext>
              </a:extLst>
            </p:cNvPr>
            <p:cNvSpPr/>
            <p:nvPr/>
          </p:nvSpPr>
          <p:spPr>
            <a:xfrm>
              <a:off x="6038275" y="1100352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91FAB4E-ADA5-4457-97C7-43B4546E7495}"/>
                </a:ext>
              </a:extLst>
            </p:cNvPr>
            <p:cNvSpPr/>
            <p:nvPr/>
          </p:nvSpPr>
          <p:spPr>
            <a:xfrm>
              <a:off x="6247080" y="1100352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4CCACF9-781D-4C04-B6E5-40C88917897D}"/>
                </a:ext>
              </a:extLst>
            </p:cNvPr>
            <p:cNvSpPr/>
            <p:nvPr/>
          </p:nvSpPr>
          <p:spPr>
            <a:xfrm>
              <a:off x="5829469" y="1293297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3A716A6-46D3-463B-9315-55860E5DFCDE}"/>
                </a:ext>
              </a:extLst>
            </p:cNvPr>
            <p:cNvSpPr/>
            <p:nvPr/>
          </p:nvSpPr>
          <p:spPr>
            <a:xfrm>
              <a:off x="6038275" y="1293297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F232193-B821-45D1-BF0E-D4AE5DD31961}"/>
                </a:ext>
              </a:extLst>
            </p:cNvPr>
            <p:cNvSpPr/>
            <p:nvPr/>
          </p:nvSpPr>
          <p:spPr>
            <a:xfrm>
              <a:off x="5829469" y="1484686"/>
              <a:ext cx="57726" cy="577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400566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9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3320713" cy="133207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45409564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6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9" r:id="rId3"/>
    <p:sldLayoutId id="2147483697" r:id="rId4"/>
    <p:sldLayoutId id="2147483698" r:id="rId5"/>
    <p:sldLayoutId id="2147483701" r:id="rId6"/>
    <p:sldLayoutId id="2147483703" r:id="rId7"/>
    <p:sldLayoutId id="2147483702" r:id="rId8"/>
  </p:sldLayoutIdLst>
  <p:txStyles>
    <p:titleStyle>
      <a:lvl1pPr algn="l" defTabSz="999099" rtl="0" eaLnBrk="1" latinLnBrk="0" hangingPunct="1">
        <a:lnSpc>
          <a:spcPct val="90000"/>
        </a:lnSpc>
        <a:spcBef>
          <a:spcPct val="0"/>
        </a:spcBef>
        <a:buNone/>
        <a:defRPr sz="48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9774" indent="-249774" algn="l" defTabSz="999099" rtl="0" eaLnBrk="1" latinLnBrk="0" hangingPunct="1">
        <a:lnSpc>
          <a:spcPct val="90000"/>
        </a:lnSpc>
        <a:spcBef>
          <a:spcPts val="1093"/>
        </a:spcBef>
        <a:buFont typeface="Arial" panose="020B0604020202020204" pitchFamily="34" charset="0"/>
        <a:buChar char="•"/>
        <a:defRPr sz="3059" kern="1200">
          <a:solidFill>
            <a:schemeClr val="tx1"/>
          </a:solidFill>
          <a:latin typeface="+mn-lt"/>
          <a:ea typeface="+mn-ea"/>
          <a:cs typeface="+mn-cs"/>
        </a:defRPr>
      </a:lvl1pPr>
      <a:lvl2pPr marL="749325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2pPr>
      <a:lvl3pPr marL="1248872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2185" kern="1200">
          <a:solidFill>
            <a:schemeClr val="tx1"/>
          </a:solidFill>
          <a:latin typeface="+mn-lt"/>
          <a:ea typeface="+mn-ea"/>
          <a:cs typeface="+mn-cs"/>
        </a:defRPr>
      </a:lvl3pPr>
      <a:lvl4pPr marL="1748422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4pPr>
      <a:lvl5pPr marL="2247972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5pPr>
      <a:lvl6pPr marL="2747521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6pPr>
      <a:lvl7pPr marL="3247071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7pPr>
      <a:lvl8pPr marL="3746618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8pPr>
      <a:lvl9pPr marL="4246169" indent="-249774" algn="l" defTabSz="999099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1pPr>
      <a:lvl2pPr marL="499550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2pPr>
      <a:lvl3pPr marL="999099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3pPr>
      <a:lvl4pPr marL="1498648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4pPr>
      <a:lvl5pPr marL="1998196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5pPr>
      <a:lvl6pPr marL="2497747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6pPr>
      <a:lvl7pPr marL="2997295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7pPr>
      <a:lvl8pPr marL="3496844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8pPr>
      <a:lvl9pPr marL="3996394" algn="l" defTabSz="999099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5440"/>
            <a:ext cx="13320713" cy="888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86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5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766" y="399682"/>
            <a:ext cx="1981994" cy="198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8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8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24" y="2159000"/>
            <a:ext cx="1840706" cy="184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6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2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52440"/>
            <a:ext cx="13320713" cy="888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07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541" y="7941467"/>
            <a:ext cx="1293814" cy="7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56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231" y="5977889"/>
            <a:ext cx="2010569" cy="120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493" y="1841331"/>
            <a:ext cx="1880056" cy="188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2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2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21" y="2781359"/>
            <a:ext cx="2095000" cy="20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7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320713" cy="1332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434" y="5098017"/>
            <a:ext cx="1922811" cy="19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9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Cover and End Slide Master">
  <a:themeElements>
    <a:clrScheme name="2019-Medic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BED4"/>
      </a:accent1>
      <a:accent2>
        <a:srgbClr val="8EDADA"/>
      </a:accent2>
      <a:accent3>
        <a:srgbClr val="AAAAAA"/>
      </a:accent3>
      <a:accent4>
        <a:srgbClr val="D4D4D4"/>
      </a:accent4>
      <a:accent5>
        <a:srgbClr val="60BED4"/>
      </a:accent5>
      <a:accent6>
        <a:srgbClr val="8EDADA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982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Unicode MS</vt:lpstr>
      <vt:lpstr>Adobe Fan Heiti Std B</vt:lpstr>
      <vt:lpstr>Lalezar</vt:lpstr>
      <vt:lpstr>Calibri</vt:lpstr>
      <vt:lpstr>Vazir</vt:lpstr>
      <vt:lpstr>YEKAN PLUS</vt:lpstr>
      <vt:lpstr>Cover and End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MOHAMAD</cp:lastModifiedBy>
  <cp:revision>154</cp:revision>
  <dcterms:created xsi:type="dcterms:W3CDTF">2021-02-02T13:00:56Z</dcterms:created>
  <dcterms:modified xsi:type="dcterms:W3CDTF">2023-12-14T14:15:04Z</dcterms:modified>
</cp:coreProperties>
</file>